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  <p:sldMasterId id="2147483734" r:id="rId2"/>
  </p:sldMasterIdLst>
  <p:notesMasterIdLst>
    <p:notesMasterId r:id="rId17"/>
  </p:notesMasterIdLst>
  <p:sldIdLst>
    <p:sldId id="359" r:id="rId3"/>
    <p:sldId id="360" r:id="rId4"/>
    <p:sldId id="361" r:id="rId5"/>
    <p:sldId id="366" r:id="rId6"/>
    <p:sldId id="363" r:id="rId7"/>
    <p:sldId id="362" r:id="rId8"/>
    <p:sldId id="373" r:id="rId9"/>
    <p:sldId id="370" r:id="rId10"/>
    <p:sldId id="374" r:id="rId11"/>
    <p:sldId id="367" r:id="rId12"/>
    <p:sldId id="365" r:id="rId13"/>
    <p:sldId id="368" r:id="rId14"/>
    <p:sldId id="369" r:id="rId15"/>
    <p:sldId id="371" r:id="rId16"/>
  </p:sldIdLst>
  <p:sldSz cx="24384000" cy="13716000"/>
  <p:notesSz cx="6858000" cy="9144000"/>
  <p:embeddedFontLst>
    <p:embeddedFont>
      <p:font typeface="Open Sans bold" panose="020B0604020202020204" charset="0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Lato Medium" panose="020B0604020202020204" charset="0"/>
      <p:regular r:id="rId23"/>
      <p:italic r:id="rId24"/>
    </p:embeddedFont>
    <p:embeddedFont>
      <p:font typeface="Lato" panose="020B060402020202020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Lato Light" panose="020B0604020202020204" charset="0"/>
      <p:regular r:id="rId31"/>
      <p:italic r:id="rId32"/>
    </p:embeddedFont>
    <p:embeddedFont>
      <p:font typeface="Open Sans" panose="020B0604020202020204" charset="0"/>
      <p:regular r:id="rId33"/>
      <p:bold r:id="rId34"/>
      <p:italic r:id="rId35"/>
      <p:boldItalic r:id="rId36"/>
    </p:embeddedFont>
  </p:embeddedFont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39B5CBBC-43C3-4DAB-9FCD-83E6F63A3576}">
          <p14:sldIdLst>
            <p14:sldId id="359"/>
            <p14:sldId id="360"/>
            <p14:sldId id="361"/>
            <p14:sldId id="366"/>
            <p14:sldId id="363"/>
            <p14:sldId id="362"/>
            <p14:sldId id="373"/>
            <p14:sldId id="370"/>
            <p14:sldId id="374"/>
            <p14:sldId id="367"/>
            <p14:sldId id="365"/>
            <p14:sldId id="368"/>
            <p14:sldId id="369"/>
            <p14:sldId id="371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6329"/>
    <a:srgbClr val="D8531E"/>
    <a:srgbClr val="194274"/>
    <a:srgbClr val="679DDE"/>
    <a:srgbClr val="00B2EA"/>
    <a:srgbClr val="E94C0D"/>
    <a:srgbClr val="E2E2E2"/>
    <a:srgbClr val="00A3D6"/>
    <a:srgbClr val="CBCBCB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07" autoAdjust="0"/>
    <p:restoredTop sz="94561" autoAdjust="0"/>
  </p:normalViewPr>
  <p:slideViewPr>
    <p:cSldViewPr snapToGrid="0">
      <p:cViewPr>
        <p:scale>
          <a:sx n="50" d="100"/>
          <a:sy n="50" d="100"/>
        </p:scale>
        <p:origin x="-882" y="-576"/>
      </p:cViewPr>
      <p:guideLst>
        <p:guide orient="horz" pos="4320"/>
        <p:guide pos="76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1992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433BED-7EBA-4BAD-BB92-039B4D55561D}" type="slidenum">
              <a:rPr lang="id-ID" smtClean="0"/>
              <a:t>‹N›</a:t>
            </a:fld>
            <a:endParaRPr lang="id-ID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13" name="Date Placeholder 1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A937D-DC27-4D6A-92D3-9C1309CF4809}" type="datetimeFigureOut">
              <a:rPr lang="id-ID" smtClean="0"/>
              <a:t>28/09/2017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221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ransparent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847932" y="11234782"/>
            <a:ext cx="6688137" cy="2193835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lvl="0"/>
            <a:r>
              <a:rPr lang="it-IT" dirty="0" smtClean="0"/>
              <a:t>Click to add  text</a:t>
            </a:r>
            <a:endParaRPr lang="id-ID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411000" y="10163628"/>
            <a:ext cx="9562000" cy="1071154"/>
          </a:xfrm>
        </p:spPr>
        <p:txBody>
          <a:bodyPr anchor="ctr"/>
          <a:lstStyle>
            <a:lvl1pPr marL="0" indent="0" algn="ctr">
              <a:buNone/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pPr lvl="0"/>
            <a:r>
              <a:rPr lang="it-IT" dirty="0" smtClean="0"/>
              <a:t>Click to add text</a:t>
            </a:r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7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4158578" y="10412898"/>
            <a:ext cx="7328668" cy="1772863"/>
          </a:xfrm>
          <a:prstGeom prst="rect">
            <a:avLst/>
          </a:prstGeom>
        </p:spPr>
        <p:txBody>
          <a:bodyPr anchor="t"/>
          <a:lstStyle>
            <a:lvl1pPr marL="0" marR="0" indent="0" algn="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8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3065430" y="664410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9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6955662" y="325238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10845893" y="6644102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4717224" y="325238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5" hasCustomPrompt="1"/>
          </p:nvPr>
        </p:nvSpPr>
        <p:spPr>
          <a:xfrm>
            <a:off x="18626356" y="6644101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17" name="Oval 16"/>
          <p:cNvSpPr/>
          <p:nvPr userDrawn="1"/>
        </p:nvSpPr>
        <p:spPr>
          <a:xfrm>
            <a:off x="2920232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8" name="Oval 17"/>
          <p:cNvSpPr/>
          <p:nvPr userDrawn="1"/>
        </p:nvSpPr>
        <p:spPr>
          <a:xfrm>
            <a:off x="6810464" y="310718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0700695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0" name="Oval 19"/>
          <p:cNvSpPr/>
          <p:nvPr userDrawn="1"/>
        </p:nvSpPr>
        <p:spPr>
          <a:xfrm>
            <a:off x="14572026" y="310718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18481158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cxnSp>
        <p:nvCxnSpPr>
          <p:cNvPr id="22" name="Straight Connector 21"/>
          <p:cNvCxnSpPr>
            <a:stCxn id="18" idx="3"/>
            <a:endCxn id="17" idx="7"/>
          </p:cNvCxnSpPr>
          <p:nvPr userDrawn="1"/>
        </p:nvCxnSpPr>
        <p:spPr>
          <a:xfrm flipH="1">
            <a:off x="5466049" y="5653002"/>
            <a:ext cx="1781208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0" idx="3"/>
            <a:endCxn id="19" idx="7"/>
          </p:cNvCxnSpPr>
          <p:nvPr userDrawn="1"/>
        </p:nvCxnSpPr>
        <p:spPr>
          <a:xfrm flipH="1">
            <a:off x="13246512" y="5653002"/>
            <a:ext cx="1762307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18" idx="5"/>
            <a:endCxn id="19" idx="1"/>
          </p:cNvCxnSpPr>
          <p:nvPr userDrawn="1"/>
        </p:nvCxnSpPr>
        <p:spPr>
          <a:xfrm>
            <a:off x="9356281" y="5653002"/>
            <a:ext cx="1781207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0" idx="5"/>
            <a:endCxn id="21" idx="1"/>
          </p:cNvCxnSpPr>
          <p:nvPr userDrawn="1"/>
        </p:nvCxnSpPr>
        <p:spPr>
          <a:xfrm>
            <a:off x="17117843" y="5653002"/>
            <a:ext cx="1800108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3065431" y="3252383"/>
            <a:ext cx="2692212" cy="269221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10845893" y="3252383"/>
            <a:ext cx="2692213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 smtClean="0"/>
              <a:t>YOUR TEXT</a:t>
            </a:r>
          </a:p>
          <a:p>
            <a:pPr lvl="0"/>
            <a:endParaRPr lang="id-ID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18626357" y="3252383"/>
            <a:ext cx="2692212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 smtClean="0"/>
              <a:t>YOUR TEXT</a:t>
            </a:r>
          </a:p>
          <a:p>
            <a:pPr lvl="0"/>
            <a:endParaRPr lang="id-ID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5663" y="6644101"/>
            <a:ext cx="2692212" cy="2692213"/>
          </a:xfrm>
          <a:prstGeom prst="rect">
            <a:avLst/>
          </a:prstGeom>
          <a:noFill/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14717225" y="6644100"/>
            <a:ext cx="2692212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 smtClean="0"/>
              <a:t>YOUR TEXT</a:t>
            </a:r>
          </a:p>
          <a:p>
            <a:pPr lvl="0"/>
            <a:endParaRPr lang="id-ID" dirty="0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12221497" y="10314926"/>
            <a:ext cx="0" cy="1793042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12895647" y="10412898"/>
            <a:ext cx="7328668" cy="177286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7" name="TextBox 2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79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250"/>
                            </p:stCondLst>
                            <p:childTnLst>
                              <p:par>
                                <p:cTn id="4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5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5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7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750"/>
                            </p:stCondLst>
                            <p:childTnLst>
                              <p:par>
                                <p:cTn id="8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25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75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250"/>
                            </p:stCondLst>
                            <p:childTnLst>
                              <p:par>
                                <p:cTn id="9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>
        <p:tmplLst>
          <p:tmpl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9" grpId="0"/>
      <p:bldP spid="10" grpId="0"/>
      <p:bldP spid="11" grpId="0"/>
      <p:bldP spid="12" grpId="0"/>
      <p:bldP spid="17" grpId="0" animBg="1"/>
      <p:bldP spid="18" grpId="0" animBg="1"/>
      <p:bldP spid="19" grpId="0" animBg="1"/>
      <p:bldP spid="20" grpId="0" animBg="1"/>
      <p:bldP spid="21" grpId="0" animBg="1"/>
      <p:bldP spid="3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ro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613665"/>
            <a:ext cx="12274378" cy="542049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12274379" y="3613665"/>
            <a:ext cx="12109621" cy="542049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391547" y="10376915"/>
            <a:ext cx="17600906" cy="1772863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17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sion, aw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644832" y="4878226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719405" y="8649949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7231" y="8649949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719406" y="4878226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91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4716124" y="0"/>
            <a:ext cx="9667875" cy="13715999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4716124" y="5248371"/>
            <a:ext cx="9667876" cy="46434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71650" y="2915205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71649" y="5378040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85946" y="7840875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93094" y="10301286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-1" y="0"/>
            <a:ext cx="14716123" cy="236609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76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0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16636994" y="3403600"/>
            <a:ext cx="5975357" cy="17093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16636993" y="5603407"/>
            <a:ext cx="5975357" cy="17093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16651290" y="7803215"/>
            <a:ext cx="5975357" cy="17093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16658438" y="10000858"/>
            <a:ext cx="5975357" cy="17093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4" name="TextBox 3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84730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47399" y="7474030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7020753" y="9485262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2282721" y="9485262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6979" y="7474030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256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94472" y="5036531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535295" y="3503898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4471" y="8159138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535294" y="6626504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5293" y="9546201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0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94472" y="4601219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535295" y="3187685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4471" y="8270361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535294" y="6448663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5293" y="9718713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3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440127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3" name="Picture Placeholder 58"/>
          <p:cNvSpPr>
            <a:spLocks noGrp="1"/>
          </p:cNvSpPr>
          <p:nvPr>
            <p:ph type="pic" sz="quarter" idx="11"/>
          </p:nvPr>
        </p:nvSpPr>
        <p:spPr>
          <a:xfrm>
            <a:off x="2993171" y="3429312"/>
            <a:ext cx="2692213" cy="2692213"/>
          </a:xfrm>
          <a:prstGeom prst="ellipse">
            <a:avLst/>
          </a:prstGeom>
          <a:noFill/>
        </p:spPr>
      </p:sp>
      <p:sp>
        <p:nvSpPr>
          <p:cNvPr id="54" name="Picture Placeholder 59"/>
          <p:cNvSpPr>
            <a:spLocks noGrp="1"/>
          </p:cNvSpPr>
          <p:nvPr>
            <p:ph type="pic" sz="quarter" idx="12"/>
          </p:nvPr>
        </p:nvSpPr>
        <p:spPr>
          <a:xfrm>
            <a:off x="2993170" y="7791932"/>
            <a:ext cx="2692213" cy="2692213"/>
          </a:xfrm>
          <a:prstGeom prst="ellipse">
            <a:avLst/>
          </a:prstGeom>
          <a:noFill/>
        </p:spPr>
      </p:sp>
      <p:sp>
        <p:nvSpPr>
          <p:cNvPr id="55" name="Picture Placeholder 60"/>
          <p:cNvSpPr>
            <a:spLocks noGrp="1"/>
          </p:cNvSpPr>
          <p:nvPr>
            <p:ph type="pic" sz="quarter" idx="13"/>
          </p:nvPr>
        </p:nvSpPr>
        <p:spPr>
          <a:xfrm>
            <a:off x="18631939" y="5364636"/>
            <a:ext cx="2692213" cy="2692213"/>
          </a:xfrm>
          <a:prstGeom prst="ellipse">
            <a:avLst/>
          </a:prstGeom>
          <a:noFill/>
        </p:spPr>
      </p:sp>
      <p:sp>
        <p:nvSpPr>
          <p:cNvPr id="56" name="Picture Placeholder 61"/>
          <p:cNvSpPr>
            <a:spLocks noGrp="1"/>
          </p:cNvSpPr>
          <p:nvPr>
            <p:ph type="pic" sz="quarter" idx="14"/>
          </p:nvPr>
        </p:nvSpPr>
        <p:spPr>
          <a:xfrm>
            <a:off x="18631939" y="9697632"/>
            <a:ext cx="2692213" cy="2692213"/>
          </a:xfrm>
          <a:prstGeom prst="ellipse">
            <a:avLst/>
          </a:prstGeom>
          <a:noFill/>
        </p:spPr>
      </p:sp>
      <p:sp>
        <p:nvSpPr>
          <p:cNvPr id="57" name="Oval 56"/>
          <p:cNvSpPr/>
          <p:nvPr userDrawn="1"/>
        </p:nvSpPr>
        <p:spPr>
          <a:xfrm>
            <a:off x="2847973" y="328411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59" name="Rectangle 344"/>
          <p:cNvSpPr/>
          <p:nvPr userDrawn="1"/>
        </p:nvSpPr>
        <p:spPr>
          <a:xfrm>
            <a:off x="4326164" y="763403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0" name="Freeform 59"/>
          <p:cNvSpPr/>
          <p:nvPr userDrawn="1"/>
        </p:nvSpPr>
        <p:spPr>
          <a:xfrm rot="5400000">
            <a:off x="10141328" y="7138013"/>
            <a:ext cx="1061635" cy="2062936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63" name="Rectangle 344"/>
          <p:cNvSpPr/>
          <p:nvPr userDrawn="1"/>
        </p:nvSpPr>
        <p:spPr>
          <a:xfrm flipH="1">
            <a:off x="14691111" y="519725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4" name="Freeform 63"/>
          <p:cNvSpPr/>
          <p:nvPr userDrawn="1"/>
        </p:nvSpPr>
        <p:spPr>
          <a:xfrm rot="16200000" flipH="1">
            <a:off x="13129264" y="4690686"/>
            <a:ext cx="1061634" cy="2062935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 userDrawn="1"/>
        </p:nvSpPr>
        <p:spPr>
          <a:xfrm flipH="1">
            <a:off x="14820854" y="542098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8" name="Rectangle 344"/>
          <p:cNvSpPr/>
          <p:nvPr userDrawn="1"/>
        </p:nvSpPr>
        <p:spPr>
          <a:xfrm flipH="1">
            <a:off x="14691111" y="954390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9" name="Freeform 68"/>
          <p:cNvSpPr/>
          <p:nvPr userDrawn="1"/>
        </p:nvSpPr>
        <p:spPr>
          <a:xfrm rot="16200000" flipH="1">
            <a:off x="13126305" y="9040297"/>
            <a:ext cx="1067553" cy="2062933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068175" y="3268334"/>
            <a:ext cx="247650" cy="10625466"/>
            <a:chOff x="12068175" y="3268334"/>
            <a:chExt cx="247650" cy="10625466"/>
          </a:xfrm>
        </p:grpSpPr>
        <p:grpSp>
          <p:nvGrpSpPr>
            <p:cNvPr id="71" name="Group 70"/>
            <p:cNvGrpSpPr/>
            <p:nvPr userDrawn="1"/>
          </p:nvGrpSpPr>
          <p:grpSpPr>
            <a:xfrm>
              <a:off x="12068175" y="3268334"/>
              <a:ext cx="247650" cy="6517970"/>
              <a:chOff x="12068175" y="3268334"/>
              <a:chExt cx="247650" cy="6517970"/>
            </a:xfrm>
            <a:solidFill>
              <a:schemeClr val="accent3"/>
            </a:solidFill>
          </p:grpSpPr>
          <p:sp>
            <p:nvSpPr>
              <p:cNvPr id="72" name="Oval 71"/>
              <p:cNvSpPr/>
              <p:nvPr/>
            </p:nvSpPr>
            <p:spPr>
              <a:xfrm>
                <a:off x="12068175" y="326833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2068175" y="519725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12068175" y="763296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12068175" y="953865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6" name="Group 75"/>
            <p:cNvGrpSpPr/>
            <p:nvPr userDrawn="1"/>
          </p:nvGrpSpPr>
          <p:grpSpPr>
            <a:xfrm>
              <a:off x="12185650" y="3609304"/>
              <a:ext cx="12700" cy="10284496"/>
              <a:chOff x="12185650" y="3609304"/>
              <a:chExt cx="12700" cy="10284496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12192000" y="360930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12192000" y="9900325"/>
                <a:ext cx="0" cy="399347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12192000" y="551688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12185650" y="793930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Oval 81"/>
          <p:cNvSpPr/>
          <p:nvPr userDrawn="1"/>
        </p:nvSpPr>
        <p:spPr>
          <a:xfrm>
            <a:off x="2847973" y="764673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84" name="Rectangle 344"/>
          <p:cNvSpPr/>
          <p:nvPr userDrawn="1"/>
        </p:nvSpPr>
        <p:spPr>
          <a:xfrm>
            <a:off x="4326163" y="326833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85" name="Freeform 84"/>
          <p:cNvSpPr/>
          <p:nvPr userDrawn="1"/>
        </p:nvSpPr>
        <p:spPr>
          <a:xfrm rot="5400000">
            <a:off x="10143641" y="2769998"/>
            <a:ext cx="1057005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88" name="Oval 87"/>
          <p:cNvSpPr/>
          <p:nvPr userDrawn="1"/>
        </p:nvSpPr>
        <p:spPr>
          <a:xfrm>
            <a:off x="18486741" y="521943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89" name="Oval 88"/>
          <p:cNvSpPr/>
          <p:nvPr userDrawn="1"/>
        </p:nvSpPr>
        <p:spPr>
          <a:xfrm>
            <a:off x="18486741" y="955243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93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5486460" y="0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4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3106876" y="632515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95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6364659" y="876697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96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106876" y="1067772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97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5827314" y="326833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98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9644381" y="3272967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00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0527" y="5201890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02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4691163" y="519133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05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5827314" y="763403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06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9644381" y="7638663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13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3108404" y="9558176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14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4699040" y="954762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1251342" y="2482767"/>
            <a:ext cx="1881316" cy="70995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text</a:t>
            </a:r>
            <a:endParaRPr lang="id-ID" dirty="0"/>
          </a:p>
        </p:txBody>
      </p:sp>
      <p:sp>
        <p:nvSpPr>
          <p:cNvPr id="48" name="TextBox 4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2927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75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250"/>
                            </p:stCondLst>
                            <p:childTnLst>
                              <p:par>
                                <p:cTn id="8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000"/>
                            </p:stCondLst>
                            <p:childTnLst>
                              <p:par>
                                <p:cTn id="1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6500"/>
                            </p:stCondLst>
                            <p:childTnLst>
                              <p:par>
                                <p:cTn id="117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7250"/>
                            </p:stCondLst>
                            <p:childTnLst>
                              <p:par>
                                <p:cTn id="1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animBg="1"/>
      <p:bldP spid="59" grpId="0" animBg="1"/>
      <p:bldP spid="60" grpId="0" animBg="1"/>
      <p:bldP spid="63" grpId="0" animBg="1"/>
      <p:bldP spid="64" grpId="0" animBg="1"/>
      <p:bldP spid="65" grpId="0"/>
      <p:bldP spid="68" grpId="0" animBg="1"/>
      <p:bldP spid="69" grpId="0" animBg="1"/>
      <p:bldP spid="82" grpId="0" animBg="1"/>
      <p:bldP spid="84" grpId="0" animBg="1"/>
      <p:bldP spid="85" grpId="0" animBg="1"/>
      <p:bldP spid="88" grpId="0" animBg="1"/>
      <p:bldP spid="89" grpId="0" animBg="1"/>
      <p:bldP spid="9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10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61"/>
          <p:cNvSpPr>
            <a:spLocks noGrp="1"/>
          </p:cNvSpPr>
          <p:nvPr>
            <p:ph type="pic" sz="quarter" idx="21"/>
          </p:nvPr>
        </p:nvSpPr>
        <p:spPr>
          <a:xfrm>
            <a:off x="18631939" y="9284882"/>
            <a:ext cx="2692213" cy="2692213"/>
          </a:xfrm>
          <a:prstGeom prst="ellipse">
            <a:avLst/>
          </a:prstGeom>
          <a:noFill/>
        </p:spPr>
      </p:sp>
      <p:sp>
        <p:nvSpPr>
          <p:cNvPr id="28" name="Picture Placeholder 60"/>
          <p:cNvSpPr>
            <a:spLocks noGrp="1"/>
          </p:cNvSpPr>
          <p:nvPr>
            <p:ph type="pic" sz="quarter" idx="20"/>
          </p:nvPr>
        </p:nvSpPr>
        <p:spPr>
          <a:xfrm>
            <a:off x="18631939" y="4951886"/>
            <a:ext cx="2692213" cy="2692213"/>
          </a:xfrm>
          <a:prstGeom prst="ellipse">
            <a:avLst/>
          </a:prstGeom>
          <a:noFill/>
        </p:spPr>
      </p:sp>
      <p:sp>
        <p:nvSpPr>
          <p:cNvPr id="27" name="Picture Placeholder 59"/>
          <p:cNvSpPr>
            <a:spLocks noGrp="1"/>
          </p:cNvSpPr>
          <p:nvPr>
            <p:ph type="pic" sz="quarter" idx="19"/>
          </p:nvPr>
        </p:nvSpPr>
        <p:spPr>
          <a:xfrm>
            <a:off x="2993170" y="7379182"/>
            <a:ext cx="2692213" cy="2692213"/>
          </a:xfrm>
          <a:prstGeom prst="ellipse">
            <a:avLst/>
          </a:prstGeom>
          <a:noFill/>
        </p:spPr>
      </p:sp>
      <p:sp>
        <p:nvSpPr>
          <p:cNvPr id="26" name="Picture Placeholder 58"/>
          <p:cNvSpPr>
            <a:spLocks noGrp="1"/>
          </p:cNvSpPr>
          <p:nvPr>
            <p:ph type="pic" sz="quarter" idx="18"/>
          </p:nvPr>
        </p:nvSpPr>
        <p:spPr>
          <a:xfrm>
            <a:off x="2993171" y="3016562"/>
            <a:ext cx="2692213" cy="2692213"/>
          </a:xfrm>
          <a:prstGeom prst="ellipse">
            <a:avLst/>
          </a:prstGeom>
          <a:noFill/>
        </p:spPr>
      </p:sp>
      <p:grpSp>
        <p:nvGrpSpPr>
          <p:cNvPr id="6" name="Group 5"/>
          <p:cNvGrpSpPr/>
          <p:nvPr userDrawn="1"/>
        </p:nvGrpSpPr>
        <p:grpSpPr>
          <a:xfrm>
            <a:off x="12068175" y="-314325"/>
            <a:ext cx="247650" cy="14316075"/>
            <a:chOff x="12068175" y="-314325"/>
            <a:chExt cx="247650" cy="14316075"/>
          </a:xfrm>
        </p:grpSpPr>
        <p:grpSp>
          <p:nvGrpSpPr>
            <p:cNvPr id="11" name="Group 10"/>
            <p:cNvGrpSpPr/>
            <p:nvPr/>
          </p:nvGrpSpPr>
          <p:grpSpPr>
            <a:xfrm>
              <a:off x="12068175" y="2855584"/>
              <a:ext cx="247650" cy="6517970"/>
              <a:chOff x="12068175" y="2855584"/>
              <a:chExt cx="247650" cy="6517970"/>
            </a:xfrm>
            <a:solidFill>
              <a:schemeClr val="accent3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12068175" y="285558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2068175" y="478450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2068175" y="722021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2068175" y="912590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2185650" y="-314325"/>
              <a:ext cx="12700" cy="14316075"/>
              <a:chOff x="12185650" y="-314325"/>
              <a:chExt cx="12700" cy="14316075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12192000" y="319655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2192000" y="9373554"/>
                <a:ext cx="0" cy="4628196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12192000" y="510413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2185650" y="752655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2192000" y="-314325"/>
                <a:ext cx="0" cy="311199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398852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0" name="Oval 29"/>
          <p:cNvSpPr/>
          <p:nvPr userDrawn="1"/>
        </p:nvSpPr>
        <p:spPr>
          <a:xfrm>
            <a:off x="2847973" y="287136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1" name="Rectangle 344"/>
          <p:cNvSpPr/>
          <p:nvPr userDrawn="1"/>
        </p:nvSpPr>
        <p:spPr>
          <a:xfrm>
            <a:off x="4326164" y="722128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 userDrawn="1"/>
        </p:nvSpPr>
        <p:spPr>
          <a:xfrm rot="5400000">
            <a:off x="10123242" y="6737655"/>
            <a:ext cx="1062696" cy="2027823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3" name="Rectangle 344"/>
          <p:cNvSpPr/>
          <p:nvPr userDrawn="1"/>
        </p:nvSpPr>
        <p:spPr>
          <a:xfrm flipH="1">
            <a:off x="14691111" y="478450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4" name="Freeform 33"/>
          <p:cNvSpPr/>
          <p:nvPr userDrawn="1"/>
        </p:nvSpPr>
        <p:spPr>
          <a:xfrm rot="16200000" flipH="1">
            <a:off x="13115838" y="4264323"/>
            <a:ext cx="1072187" cy="2100710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5" name="Rectangle 34"/>
          <p:cNvSpPr/>
          <p:nvPr userDrawn="1"/>
        </p:nvSpPr>
        <p:spPr>
          <a:xfrm flipH="1">
            <a:off x="14820854" y="500823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Rectangle 344"/>
          <p:cNvSpPr/>
          <p:nvPr userDrawn="1"/>
        </p:nvSpPr>
        <p:spPr>
          <a:xfrm flipH="1">
            <a:off x="14691111" y="913115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7" name="Freeform 36"/>
          <p:cNvSpPr/>
          <p:nvPr userDrawn="1"/>
        </p:nvSpPr>
        <p:spPr>
          <a:xfrm rot="16200000" flipH="1">
            <a:off x="13143600" y="8640081"/>
            <a:ext cx="1063076" cy="2042345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8" name="Oval 37"/>
          <p:cNvSpPr/>
          <p:nvPr userDrawn="1"/>
        </p:nvSpPr>
        <p:spPr>
          <a:xfrm>
            <a:off x="2847973" y="72339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9" name="Rectangle 344"/>
          <p:cNvSpPr/>
          <p:nvPr userDrawn="1"/>
        </p:nvSpPr>
        <p:spPr>
          <a:xfrm>
            <a:off x="4326163" y="285558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40" name="Freeform 39"/>
          <p:cNvSpPr/>
          <p:nvPr userDrawn="1"/>
        </p:nvSpPr>
        <p:spPr>
          <a:xfrm rot="5400000">
            <a:off x="10121459" y="2370176"/>
            <a:ext cx="1066262" cy="2027824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18486741" y="480668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18486741" y="91396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106876" y="591240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364659" y="835422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6876" y="1026497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5827314" y="285558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9644381" y="2860214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100527" y="4789137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4691163" y="477858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5827314" y="722128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44381" y="7225910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108404" y="9145423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699040" y="913487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5" name="TextBox 5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213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7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250"/>
                            </p:stCondLst>
                            <p:childTnLst>
                              <p:par>
                                <p:cTn id="10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27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61"/>
          <p:cNvSpPr>
            <a:spLocks noGrp="1"/>
          </p:cNvSpPr>
          <p:nvPr>
            <p:ph type="pic" sz="quarter" idx="21"/>
          </p:nvPr>
        </p:nvSpPr>
        <p:spPr>
          <a:xfrm>
            <a:off x="18631939" y="9284882"/>
            <a:ext cx="2692213" cy="2692213"/>
          </a:xfrm>
          <a:prstGeom prst="ellipse">
            <a:avLst/>
          </a:prstGeom>
          <a:noFill/>
        </p:spPr>
      </p:sp>
      <p:sp>
        <p:nvSpPr>
          <p:cNvPr id="28" name="Picture Placeholder 60"/>
          <p:cNvSpPr>
            <a:spLocks noGrp="1"/>
          </p:cNvSpPr>
          <p:nvPr>
            <p:ph type="pic" sz="quarter" idx="20"/>
          </p:nvPr>
        </p:nvSpPr>
        <p:spPr>
          <a:xfrm>
            <a:off x="18631939" y="4951886"/>
            <a:ext cx="2692213" cy="2692213"/>
          </a:xfrm>
          <a:prstGeom prst="ellipse">
            <a:avLst/>
          </a:prstGeom>
          <a:noFill/>
        </p:spPr>
      </p:sp>
      <p:sp>
        <p:nvSpPr>
          <p:cNvPr id="27" name="Picture Placeholder 59"/>
          <p:cNvSpPr>
            <a:spLocks noGrp="1"/>
          </p:cNvSpPr>
          <p:nvPr>
            <p:ph type="pic" sz="quarter" idx="19"/>
          </p:nvPr>
        </p:nvSpPr>
        <p:spPr>
          <a:xfrm>
            <a:off x="2993170" y="7379182"/>
            <a:ext cx="2692213" cy="2692213"/>
          </a:xfrm>
          <a:prstGeom prst="ellipse">
            <a:avLst/>
          </a:prstGeom>
          <a:noFill/>
        </p:spPr>
      </p:sp>
      <p:sp>
        <p:nvSpPr>
          <p:cNvPr id="26" name="Picture Placeholder 58"/>
          <p:cNvSpPr>
            <a:spLocks noGrp="1"/>
          </p:cNvSpPr>
          <p:nvPr>
            <p:ph type="pic" sz="quarter" idx="18"/>
          </p:nvPr>
        </p:nvSpPr>
        <p:spPr>
          <a:xfrm>
            <a:off x="2993171" y="3016562"/>
            <a:ext cx="2692213" cy="2692213"/>
          </a:xfrm>
          <a:prstGeom prst="ellipse">
            <a:avLst/>
          </a:prstGeom>
          <a:noFill/>
        </p:spPr>
      </p:sp>
      <p:grpSp>
        <p:nvGrpSpPr>
          <p:cNvPr id="6" name="Group 5"/>
          <p:cNvGrpSpPr/>
          <p:nvPr userDrawn="1"/>
        </p:nvGrpSpPr>
        <p:grpSpPr>
          <a:xfrm>
            <a:off x="12068175" y="-314325"/>
            <a:ext cx="247650" cy="12099925"/>
            <a:chOff x="12068175" y="-314325"/>
            <a:chExt cx="247650" cy="12099925"/>
          </a:xfrm>
        </p:grpSpPr>
        <p:grpSp>
          <p:nvGrpSpPr>
            <p:cNvPr id="11" name="Group 10"/>
            <p:cNvGrpSpPr/>
            <p:nvPr/>
          </p:nvGrpSpPr>
          <p:grpSpPr>
            <a:xfrm>
              <a:off x="12068175" y="2855584"/>
              <a:ext cx="247650" cy="6517970"/>
              <a:chOff x="12068175" y="2855584"/>
              <a:chExt cx="247650" cy="6517970"/>
            </a:xfrm>
            <a:solidFill>
              <a:schemeClr val="accent3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12068175" y="285558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2068175" y="478450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2068175" y="722021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2068175" y="912590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2185650" y="-314325"/>
              <a:ext cx="12700" cy="12099925"/>
              <a:chOff x="12185650" y="-314325"/>
              <a:chExt cx="12700" cy="12099925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12192000" y="319655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2192000" y="9373554"/>
                <a:ext cx="0" cy="2412046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12192000" y="510413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2185650" y="752655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2192000" y="-314325"/>
                <a:ext cx="0" cy="311199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398852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0" name="Oval 29"/>
          <p:cNvSpPr/>
          <p:nvPr userDrawn="1"/>
        </p:nvSpPr>
        <p:spPr>
          <a:xfrm>
            <a:off x="2847973" y="287136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1" name="Rectangle 344"/>
          <p:cNvSpPr/>
          <p:nvPr userDrawn="1"/>
        </p:nvSpPr>
        <p:spPr>
          <a:xfrm>
            <a:off x="4326164" y="722128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 userDrawn="1"/>
        </p:nvSpPr>
        <p:spPr>
          <a:xfrm rot="5400000">
            <a:off x="10131077" y="6725991"/>
            <a:ext cx="1082137" cy="2062934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3" name="Rectangle 344"/>
          <p:cNvSpPr/>
          <p:nvPr userDrawn="1"/>
        </p:nvSpPr>
        <p:spPr>
          <a:xfrm flipH="1">
            <a:off x="14691111" y="478450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4" name="Freeform 33"/>
          <p:cNvSpPr/>
          <p:nvPr userDrawn="1"/>
        </p:nvSpPr>
        <p:spPr>
          <a:xfrm rot="16200000" flipH="1">
            <a:off x="13126302" y="4281926"/>
            <a:ext cx="1067553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5" name="Rectangle 34"/>
          <p:cNvSpPr/>
          <p:nvPr userDrawn="1"/>
        </p:nvSpPr>
        <p:spPr>
          <a:xfrm flipH="1">
            <a:off x="14820854" y="500823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Rectangle 344"/>
          <p:cNvSpPr/>
          <p:nvPr userDrawn="1"/>
        </p:nvSpPr>
        <p:spPr>
          <a:xfrm flipH="1">
            <a:off x="14691111" y="913115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7" name="Freeform 36"/>
          <p:cNvSpPr/>
          <p:nvPr userDrawn="1"/>
        </p:nvSpPr>
        <p:spPr>
          <a:xfrm rot="16200000" flipH="1">
            <a:off x="13131120" y="8632361"/>
            <a:ext cx="1057918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8" name="Oval 37"/>
          <p:cNvSpPr/>
          <p:nvPr userDrawn="1"/>
        </p:nvSpPr>
        <p:spPr>
          <a:xfrm>
            <a:off x="2847973" y="72339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9" name="Rectangle 344"/>
          <p:cNvSpPr/>
          <p:nvPr userDrawn="1"/>
        </p:nvSpPr>
        <p:spPr>
          <a:xfrm>
            <a:off x="4326163" y="285558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40" name="Freeform 39"/>
          <p:cNvSpPr/>
          <p:nvPr userDrawn="1"/>
        </p:nvSpPr>
        <p:spPr>
          <a:xfrm rot="5400000">
            <a:off x="10117462" y="2385477"/>
            <a:ext cx="1050065" cy="2003636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18486741" y="480668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18486741" y="91396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106876" y="591240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364659" y="835422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6876" y="1026497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5827314" y="285558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9644381" y="2850692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100527" y="4779615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4691163" y="477858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5827314" y="722128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44381" y="7216388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108404" y="9135901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699040" y="913487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4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1251342" y="11854066"/>
            <a:ext cx="1881316" cy="70995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text</a:t>
            </a:r>
            <a:endParaRPr lang="id-ID" dirty="0"/>
          </a:p>
        </p:txBody>
      </p:sp>
      <p:sp>
        <p:nvSpPr>
          <p:cNvPr id="56" name="TextBox 5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4426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7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250"/>
                            </p:stCondLst>
                            <p:childTnLst>
                              <p:par>
                                <p:cTn id="10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2698505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4581091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925523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808475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925864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4581090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959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6994486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5111874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95079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2512494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95080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5111875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565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11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5111874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5111874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95079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4395079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95080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5111875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44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11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1014621" y="13354854"/>
            <a:ext cx="3382861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it-IT" sz="13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94274"/>
                </a:solidFill>
                <a:effectLst/>
                <a:uLnTx/>
                <a:uFillTx/>
                <a:latin typeface="Lato Light"/>
              </a:rPr>
              <a:t>Copyright © 2017 BaxEnergy GmbH</a:t>
            </a:r>
            <a:endParaRPr lang="it-IT" sz="1300" dirty="0"/>
          </a:p>
        </p:txBody>
      </p:sp>
    </p:spTree>
    <p:extLst>
      <p:ext uri="{BB962C8B-B14F-4D97-AF65-F5344CB8AC3E}">
        <p14:creationId xmlns:p14="http://schemas.microsoft.com/office/powerpoint/2010/main" val="2375785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9524960" y="3255632"/>
            <a:ext cx="5334081" cy="533408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3810811" y="7369545"/>
            <a:ext cx="3351298" cy="3351298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7" name="Oval 16"/>
          <p:cNvSpPr/>
          <p:nvPr userDrawn="1"/>
        </p:nvSpPr>
        <p:spPr>
          <a:xfrm>
            <a:off x="9378516" y="3109189"/>
            <a:ext cx="5626968" cy="5626968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3707293" y="7266027"/>
            <a:ext cx="3558334" cy="355833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0148888" y="8971291"/>
            <a:ext cx="4086225" cy="11132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3443347" y="10824361"/>
            <a:ext cx="4086225" cy="9746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6854427" y="10824361"/>
            <a:ext cx="4086225" cy="9746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cxnSp>
        <p:nvCxnSpPr>
          <p:cNvPr id="3" name="Straight Connector 2"/>
          <p:cNvCxnSpPr>
            <a:stCxn id="17" idx="2"/>
            <a:endCxn id="22" idx="7"/>
          </p:cNvCxnSpPr>
          <p:nvPr userDrawn="1"/>
        </p:nvCxnSpPr>
        <p:spPr>
          <a:xfrm flipH="1">
            <a:off x="6744521" y="5922673"/>
            <a:ext cx="2633995" cy="1864460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7" idx="6"/>
            <a:endCxn id="44" idx="1"/>
          </p:cNvCxnSpPr>
          <p:nvPr userDrawn="1"/>
        </p:nvCxnSpPr>
        <p:spPr>
          <a:xfrm>
            <a:off x="15005484" y="5922673"/>
            <a:ext cx="2633995" cy="1864460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5" idx="2"/>
          </p:cNvCxnSpPr>
          <p:nvPr userDrawn="1"/>
        </p:nvCxnSpPr>
        <p:spPr>
          <a:xfrm>
            <a:off x="5486460" y="11798973"/>
            <a:ext cx="0" cy="214855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6" idx="2"/>
          </p:cNvCxnSpPr>
          <p:nvPr userDrawn="1"/>
        </p:nvCxnSpPr>
        <p:spPr>
          <a:xfrm>
            <a:off x="18897540" y="11798973"/>
            <a:ext cx="0" cy="214855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0"/>
          <p:cNvSpPr>
            <a:spLocks noGrp="1"/>
          </p:cNvSpPr>
          <p:nvPr>
            <p:ph type="pic" sz="quarter" idx="26" hasCustomPrompt="1"/>
          </p:nvPr>
        </p:nvSpPr>
        <p:spPr>
          <a:xfrm>
            <a:off x="17221891" y="7369545"/>
            <a:ext cx="3351298" cy="3351298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44" name="Oval 43"/>
          <p:cNvSpPr/>
          <p:nvPr userDrawn="1"/>
        </p:nvSpPr>
        <p:spPr>
          <a:xfrm>
            <a:off x="17118373" y="7266027"/>
            <a:ext cx="3558334" cy="355833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9378516" y="10178722"/>
            <a:ext cx="5626968" cy="19223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12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250"/>
                            </p:stCondLst>
                            <p:childTnLst>
                              <p:par>
                                <p:cTn id="4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22" grpId="0" animBg="1"/>
      <p:bldP spid="32" grpId="0">
        <p:tmplLst>
          <p:tmpl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 animBg="1"/>
      <p:bldP spid="18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3820754" y="3223882"/>
            <a:ext cx="3331411" cy="333141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22" name="Oval 21"/>
          <p:cNvSpPr/>
          <p:nvPr userDrawn="1"/>
        </p:nvSpPr>
        <p:spPr>
          <a:xfrm>
            <a:off x="3706061" y="3109189"/>
            <a:ext cx="3560799" cy="3560799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3443347" y="6705098"/>
            <a:ext cx="4086225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6854427" y="6705098"/>
            <a:ext cx="4086225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cxnSp>
        <p:nvCxnSpPr>
          <p:cNvPr id="19" name="Straight Connector 18"/>
          <p:cNvCxnSpPr>
            <a:endCxn id="22" idx="0"/>
          </p:cNvCxnSpPr>
          <p:nvPr userDrawn="1"/>
        </p:nvCxnSpPr>
        <p:spPr>
          <a:xfrm>
            <a:off x="5486461" y="-266700"/>
            <a:ext cx="0" cy="337588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30"/>
          <p:cNvSpPr>
            <a:spLocks noGrp="1"/>
          </p:cNvSpPr>
          <p:nvPr>
            <p:ph type="pic" sz="quarter" idx="26" hasCustomPrompt="1"/>
          </p:nvPr>
        </p:nvSpPr>
        <p:spPr>
          <a:xfrm>
            <a:off x="17231834" y="3219431"/>
            <a:ext cx="3331411" cy="333141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17117141" y="3104738"/>
            <a:ext cx="3560799" cy="3560799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29" name="Straight Connector 28"/>
          <p:cNvCxnSpPr>
            <a:endCxn id="28" idx="0"/>
          </p:cNvCxnSpPr>
          <p:nvPr userDrawn="1"/>
        </p:nvCxnSpPr>
        <p:spPr>
          <a:xfrm>
            <a:off x="18897541" y="-271151"/>
            <a:ext cx="0" cy="337588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Picture Placeholder 30"/>
          <p:cNvSpPr>
            <a:spLocks noGrp="1"/>
          </p:cNvSpPr>
          <p:nvPr>
            <p:ph type="pic" sz="quarter" idx="23" hasCustomPrompt="1"/>
          </p:nvPr>
        </p:nvSpPr>
        <p:spPr>
          <a:xfrm>
            <a:off x="18376014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34" name="Oval 33"/>
          <p:cNvSpPr/>
          <p:nvPr userDrawn="1"/>
        </p:nvSpPr>
        <p:spPr>
          <a:xfrm>
            <a:off x="18211770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Picture Placeholder 30"/>
          <p:cNvSpPr>
            <a:spLocks noGrp="1"/>
          </p:cNvSpPr>
          <p:nvPr>
            <p:ph type="pic" sz="quarter" idx="27" hasCustomPrompt="1"/>
          </p:nvPr>
        </p:nvSpPr>
        <p:spPr>
          <a:xfrm>
            <a:off x="14594637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39" name="Oval 38"/>
          <p:cNvSpPr/>
          <p:nvPr userDrawn="1"/>
        </p:nvSpPr>
        <p:spPr>
          <a:xfrm>
            <a:off x="14430393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Picture Placeholder 30"/>
          <p:cNvSpPr>
            <a:spLocks noGrp="1"/>
          </p:cNvSpPr>
          <p:nvPr>
            <p:ph type="pic" sz="quarter" idx="28" hasCustomPrompt="1"/>
          </p:nvPr>
        </p:nvSpPr>
        <p:spPr>
          <a:xfrm>
            <a:off x="7651682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45" name="Oval 44"/>
          <p:cNvSpPr/>
          <p:nvPr userDrawn="1"/>
        </p:nvSpPr>
        <p:spPr>
          <a:xfrm>
            <a:off x="7487438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Picture Placeholder 30"/>
          <p:cNvSpPr>
            <a:spLocks noGrp="1"/>
          </p:cNvSpPr>
          <p:nvPr>
            <p:ph type="pic" sz="quarter" idx="29" hasCustomPrompt="1"/>
          </p:nvPr>
        </p:nvSpPr>
        <p:spPr>
          <a:xfrm>
            <a:off x="3870305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47" name="Oval 46"/>
          <p:cNvSpPr/>
          <p:nvPr userDrawn="1"/>
        </p:nvSpPr>
        <p:spPr>
          <a:xfrm>
            <a:off x="3706061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56" name="Elbow Connector 55"/>
          <p:cNvCxnSpPr>
            <a:stCxn id="22" idx="2"/>
          </p:cNvCxnSpPr>
          <p:nvPr userDrawn="1"/>
        </p:nvCxnSpPr>
        <p:spPr>
          <a:xfrm rot="10800000" flipV="1">
            <a:off x="3706061" y="4889588"/>
            <a:ext cx="12700" cy="5264061"/>
          </a:xfrm>
          <a:prstGeom prst="bentConnector4">
            <a:avLst>
              <a:gd name="adj1" fmla="val 6600000"/>
              <a:gd name="adj2" fmla="val 100205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/>
          <p:cNvCxnSpPr>
            <a:stCxn id="22" idx="6"/>
            <a:endCxn id="45" idx="6"/>
          </p:cNvCxnSpPr>
          <p:nvPr userDrawn="1"/>
        </p:nvCxnSpPr>
        <p:spPr>
          <a:xfrm>
            <a:off x="7266860" y="4889589"/>
            <a:ext cx="2686748" cy="4927803"/>
          </a:xfrm>
          <a:prstGeom prst="bentConnector3">
            <a:avLst>
              <a:gd name="adj1" fmla="val 108508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28" idx="2"/>
            <a:endCxn id="39" idx="2"/>
          </p:cNvCxnSpPr>
          <p:nvPr userDrawn="1"/>
        </p:nvCxnSpPr>
        <p:spPr>
          <a:xfrm rot="10800000" flipV="1">
            <a:off x="14430393" y="4885138"/>
            <a:ext cx="2686748" cy="4932254"/>
          </a:xfrm>
          <a:prstGeom prst="bentConnector3">
            <a:avLst>
              <a:gd name="adj1" fmla="val 108508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28" idx="6"/>
            <a:endCxn id="34" idx="6"/>
          </p:cNvCxnSpPr>
          <p:nvPr userDrawn="1"/>
        </p:nvCxnSpPr>
        <p:spPr>
          <a:xfrm>
            <a:off x="20677940" y="4885138"/>
            <a:ext cx="12700" cy="4932254"/>
          </a:xfrm>
          <a:prstGeom prst="bentConnector3">
            <a:avLst>
              <a:gd name="adj1" fmla="val 6531425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3383169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85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7164546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86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107501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87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7888878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1" name="TextBox 3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25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25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3750"/>
                            </p:stCondLst>
                            <p:childTnLst>
                              <p:par>
                                <p:cTn id="8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75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75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75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2" grpId="0" animBg="1"/>
      <p:bldP spid="25" grpId="0" build="p">
        <p:tmplLst>
          <p:tmpl lvl="1"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8" grpId="0" animBg="1"/>
      <p:bldP spid="33" grpId="0"/>
      <p:bldP spid="34" grpId="0" animBg="1"/>
      <p:bldP spid="35" grpId="0"/>
      <p:bldP spid="39" grpId="0" animBg="1"/>
      <p:bldP spid="44" grpId="0"/>
      <p:bldP spid="45" grpId="0" animBg="1"/>
      <p:bldP spid="46" grpId="0"/>
      <p:bldP spid="47" grpId="0" animBg="1"/>
      <p:bldP spid="82" grpId="0" build="p">
        <p:tmplLst>
          <p:tmpl lvl="1"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8723539" y="3273433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13533664" y="3273433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8723539" y="6343205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3533664" y="6343205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4" name="Picture Placeholder 30"/>
          <p:cNvSpPr>
            <a:spLocks noGrp="1"/>
          </p:cNvSpPr>
          <p:nvPr>
            <p:ph type="pic" sz="quarter" idx="15" hasCustomPrompt="1"/>
          </p:nvPr>
        </p:nvSpPr>
        <p:spPr>
          <a:xfrm>
            <a:off x="8723539" y="9407537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5" name="Picture Placeholder 30"/>
          <p:cNvSpPr>
            <a:spLocks noGrp="1"/>
          </p:cNvSpPr>
          <p:nvPr>
            <p:ph type="pic" sz="quarter" idx="16" hasCustomPrompt="1"/>
          </p:nvPr>
        </p:nvSpPr>
        <p:spPr>
          <a:xfrm>
            <a:off x="13533664" y="9407537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Oval 16"/>
          <p:cNvSpPr/>
          <p:nvPr userDrawn="1"/>
        </p:nvSpPr>
        <p:spPr>
          <a:xfrm>
            <a:off x="8559295" y="3109189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/>
          <p:cNvSpPr/>
          <p:nvPr userDrawn="1"/>
        </p:nvSpPr>
        <p:spPr>
          <a:xfrm>
            <a:off x="8559295" y="6176241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/>
          <p:cNvSpPr/>
          <p:nvPr userDrawn="1"/>
        </p:nvSpPr>
        <p:spPr>
          <a:xfrm>
            <a:off x="8559295" y="9243293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val 19"/>
          <p:cNvSpPr/>
          <p:nvPr userDrawn="1"/>
        </p:nvSpPr>
        <p:spPr>
          <a:xfrm>
            <a:off x="13369420" y="9243293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 userDrawn="1"/>
        </p:nvSpPr>
        <p:spPr>
          <a:xfrm>
            <a:off x="13369420" y="6176241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13369420" y="3109189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3643590" y="423236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3643590" y="7296457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3643589" y="10360548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6654185" y="423236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16654185" y="729645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6654185" y="10360548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12192000" y="3212042"/>
            <a:ext cx="0" cy="8394569"/>
          </a:xfrm>
          <a:prstGeom prst="line">
            <a:avLst/>
          </a:prstGeom>
          <a:ln w="3492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3643590" y="327343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3643590" y="6337524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3643589" y="9401615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6654185" y="327343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6654185" y="633752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6654185" y="9401615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6" name="TextBox 3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95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500"/>
                            </p:stCondLst>
                            <p:childTnLst>
                              <p:par>
                                <p:cTn id="8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0"/>
                            </p:stCondLst>
                            <p:childTnLst>
                              <p:par>
                                <p:cTn id="8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500"/>
                            </p:stCondLst>
                            <p:childTnLst>
                              <p:par>
                                <p:cTn id="9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9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30"/>
          <p:cNvSpPr>
            <a:spLocks noGrp="1"/>
          </p:cNvSpPr>
          <p:nvPr>
            <p:ph type="pic" sz="quarter" idx="19" hasCustomPrompt="1"/>
          </p:nvPr>
        </p:nvSpPr>
        <p:spPr>
          <a:xfrm>
            <a:off x="3598181" y="7696403"/>
            <a:ext cx="2880000" cy="2880000"/>
          </a:xfrm>
          <a:prstGeom prst="ellipse">
            <a:avLst/>
          </a:prstGeom>
          <a:noFill/>
          <a:ln>
            <a:noFill/>
          </a:ln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3741619" y="289692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8551747" y="289692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13361872" y="289964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8171997" y="289964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7" name="Oval 16"/>
          <p:cNvSpPr/>
          <p:nvPr userDrawn="1"/>
        </p:nvSpPr>
        <p:spPr>
          <a:xfrm>
            <a:off x="3559446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/>
          <p:cNvSpPr/>
          <p:nvPr userDrawn="1"/>
        </p:nvSpPr>
        <p:spPr>
          <a:xfrm>
            <a:off x="13179699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 userDrawn="1"/>
        </p:nvSpPr>
        <p:spPr>
          <a:xfrm>
            <a:off x="17989824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8369574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21" hasCustomPrompt="1"/>
          </p:nvPr>
        </p:nvSpPr>
        <p:spPr>
          <a:xfrm>
            <a:off x="13361872" y="768119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27" name="Picture Placeholder 30"/>
          <p:cNvSpPr>
            <a:spLocks noGrp="1"/>
          </p:cNvSpPr>
          <p:nvPr>
            <p:ph type="pic" sz="quarter" idx="22" hasCustomPrompt="1"/>
          </p:nvPr>
        </p:nvSpPr>
        <p:spPr>
          <a:xfrm>
            <a:off x="18171997" y="768119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3398083" y="7514230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35"/>
          <p:cNvSpPr/>
          <p:nvPr userDrawn="1"/>
        </p:nvSpPr>
        <p:spPr>
          <a:xfrm>
            <a:off x="13179699" y="749630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Oval 36"/>
          <p:cNvSpPr/>
          <p:nvPr userDrawn="1"/>
        </p:nvSpPr>
        <p:spPr>
          <a:xfrm>
            <a:off x="17989824" y="749630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Oval 37"/>
          <p:cNvSpPr/>
          <p:nvPr userDrawn="1"/>
        </p:nvSpPr>
        <p:spPr>
          <a:xfrm>
            <a:off x="8333716" y="7514230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2928709" y="589402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7738836" y="589402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1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2548961" y="589266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2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17359087" y="5913132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2928709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7738835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548961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7359087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2928709" y="647395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7738836" y="647395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2548961" y="647259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34" hasCustomPrompt="1"/>
          </p:nvPr>
        </p:nvSpPr>
        <p:spPr>
          <a:xfrm>
            <a:off x="17359087" y="6493059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35" hasCustomPrompt="1"/>
          </p:nvPr>
        </p:nvSpPr>
        <p:spPr>
          <a:xfrm>
            <a:off x="2928709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6" hasCustomPrompt="1"/>
          </p:nvPr>
        </p:nvSpPr>
        <p:spPr>
          <a:xfrm>
            <a:off x="7738835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5" name="Text Placeholder 12"/>
          <p:cNvSpPr>
            <a:spLocks noGrp="1"/>
          </p:cNvSpPr>
          <p:nvPr>
            <p:ph type="body" sz="quarter" idx="37" hasCustomPrompt="1"/>
          </p:nvPr>
        </p:nvSpPr>
        <p:spPr>
          <a:xfrm>
            <a:off x="12548961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38" hasCustomPrompt="1"/>
          </p:nvPr>
        </p:nvSpPr>
        <p:spPr>
          <a:xfrm>
            <a:off x="17359087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8" name="TextBox 4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Picture Placeholder 30"/>
          <p:cNvSpPr>
            <a:spLocks noGrp="1"/>
          </p:cNvSpPr>
          <p:nvPr>
            <p:ph type="pic" sz="quarter" idx="20" hasCustomPrompt="1"/>
          </p:nvPr>
        </p:nvSpPr>
        <p:spPr>
          <a:xfrm>
            <a:off x="8515898" y="7696403"/>
            <a:ext cx="2880000" cy="2880000"/>
          </a:xfrm>
          <a:prstGeom prst="ellipse">
            <a:avLst/>
          </a:prstGeom>
          <a:noFill/>
          <a:ln>
            <a:noFill/>
          </a:ln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715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7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250"/>
                            </p:stCondLst>
                            <p:childTnLst>
                              <p:par>
                                <p:cTn id="6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75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250"/>
                            </p:stCondLst>
                            <p:childTnLst>
                              <p:par>
                                <p:cTn id="8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75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250"/>
                            </p:stCondLst>
                            <p:childTnLst>
                              <p:par>
                                <p:cTn id="1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75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6250"/>
                            </p:stCondLst>
                            <p:childTnLst>
                              <p:par>
                                <p:cTn id="13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6750"/>
                            </p:stCondLst>
                            <p:childTnLst>
                              <p:par>
                                <p:cTn id="1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7250"/>
                            </p:stCondLst>
                            <p:childTnLst>
                              <p:par>
                                <p:cTn id="15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7750"/>
                            </p:stCondLst>
                            <p:childTnLst>
                              <p:par>
                                <p:cTn id="1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8250"/>
                            </p:stCondLst>
                            <p:childTnLst>
                              <p:par>
                                <p:cTn id="17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0" grpId="0"/>
      <p:bldP spid="11" grpId="0"/>
      <p:bldP spid="12" grpId="0"/>
      <p:bldP spid="13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  <p:bldP spid="18" grpId="0"/>
      <p:bldP spid="21" grpId="0"/>
      <p:bldP spid="22" grpId="0"/>
      <p:bldP spid="26" grpId="0"/>
      <p:bldP spid="27" grpId="0"/>
      <p:bldP spid="28" grpId="0"/>
      <p:bldP spid="36" grpId="0"/>
      <p:bldP spid="37" grpId="0"/>
      <p:bldP spid="38" grpId="0"/>
      <p:bldP spid="39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7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/>
      <p:bldP spid="31" grpId="0" build="p"/>
      <p:bldP spid="32" grpId="0" build="p"/>
      <p:bldP spid="33" grpId="0" build="p"/>
      <p:bldP spid="34" grpId="0" build="p"/>
      <p:bldP spid="35" grpId="0" build="p"/>
      <p:bldP spid="47" grpId="0" build="p"/>
      <p:bldP spid="48" grpId="0"/>
      <p:bldP spid="25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390095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3067957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32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10420699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33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17773441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8" name="Oval 7"/>
          <p:cNvSpPr/>
          <p:nvPr userDrawn="1"/>
        </p:nvSpPr>
        <p:spPr>
          <a:xfrm>
            <a:off x="2889930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 userDrawn="1"/>
        </p:nvSpPr>
        <p:spPr>
          <a:xfrm>
            <a:off x="10242672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Oval 9"/>
          <p:cNvSpPr/>
          <p:nvPr userDrawn="1"/>
        </p:nvSpPr>
        <p:spPr>
          <a:xfrm>
            <a:off x="17595414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542004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10894746" y="9348314"/>
            <a:ext cx="2601557" cy="0"/>
          </a:xfrm>
          <a:prstGeom prst="line">
            <a:avLst/>
          </a:prstGeom>
          <a:ln w="381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8247488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34"/>
          <p:cNvSpPr>
            <a:spLocks noChangeArrowheads="1"/>
          </p:cNvSpPr>
          <p:nvPr/>
        </p:nvSpPr>
        <p:spPr bwMode="auto">
          <a:xfrm>
            <a:off x="3366015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28"/>
          <p:cNvSpPr>
            <a:spLocks noChangeArrowheads="1"/>
          </p:cNvSpPr>
          <p:nvPr/>
        </p:nvSpPr>
        <p:spPr bwMode="auto">
          <a:xfrm>
            <a:off x="4218216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32"/>
          <p:cNvSpPr>
            <a:spLocks noChangeArrowheads="1"/>
          </p:cNvSpPr>
          <p:nvPr/>
        </p:nvSpPr>
        <p:spPr bwMode="auto">
          <a:xfrm>
            <a:off x="5071853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931550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Freeform 34"/>
          <p:cNvSpPr>
            <a:spLocks noChangeArrowheads="1"/>
          </p:cNvSpPr>
          <p:nvPr/>
        </p:nvSpPr>
        <p:spPr bwMode="auto">
          <a:xfrm>
            <a:off x="10718757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28"/>
          <p:cNvSpPr>
            <a:spLocks noChangeArrowheads="1"/>
          </p:cNvSpPr>
          <p:nvPr/>
        </p:nvSpPr>
        <p:spPr bwMode="auto">
          <a:xfrm>
            <a:off x="11570958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32"/>
          <p:cNvSpPr>
            <a:spLocks noChangeArrowheads="1"/>
          </p:cNvSpPr>
          <p:nvPr/>
        </p:nvSpPr>
        <p:spPr bwMode="auto">
          <a:xfrm>
            <a:off x="12424595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13284292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Freeform 34"/>
          <p:cNvSpPr>
            <a:spLocks noChangeArrowheads="1"/>
          </p:cNvSpPr>
          <p:nvPr/>
        </p:nvSpPr>
        <p:spPr bwMode="auto">
          <a:xfrm>
            <a:off x="18071499" y="11227148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28"/>
          <p:cNvSpPr>
            <a:spLocks noChangeArrowheads="1"/>
          </p:cNvSpPr>
          <p:nvPr/>
        </p:nvSpPr>
        <p:spPr bwMode="auto">
          <a:xfrm>
            <a:off x="18923700" y="11225099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32"/>
          <p:cNvSpPr>
            <a:spLocks noChangeArrowheads="1"/>
          </p:cNvSpPr>
          <p:nvPr/>
        </p:nvSpPr>
        <p:spPr bwMode="auto">
          <a:xfrm>
            <a:off x="19777337" y="11225546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36"/>
          <p:cNvSpPr/>
          <p:nvPr/>
        </p:nvSpPr>
        <p:spPr>
          <a:xfrm>
            <a:off x="20637034" y="11229555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Text Placeholder 12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2390095" y="960829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9" name="Text Placeholder 12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742837" y="960428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0" name="Text Placeholder 12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7095579" y="9612299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2" name="Text Placeholder 12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739313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3" name="Text Placeholder 12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7088531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4" name="TextBox 4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175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5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25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500"/>
                            </p:stCondLst>
                            <p:childTnLst>
                              <p:par>
                                <p:cTn id="7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7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250"/>
                            </p:stCondLst>
                            <p:childTnLst>
                              <p:par>
                                <p:cTn id="10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750"/>
                            </p:stCondLst>
                            <p:childTnLst>
                              <p:par>
                                <p:cTn id="10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25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750"/>
                            </p:stCondLst>
                            <p:childTnLst>
                              <p:par>
                                <p:cTn id="1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250"/>
                            </p:stCondLst>
                            <p:childTnLst>
                              <p:par>
                                <p:cTn id="1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/>
      <p:bldP spid="32" grpId="0"/>
      <p:bldP spid="33" grpId="0"/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build="p">
        <p:tmplLst>
          <p:tmpl lvl="1"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/>
      <p:bldP spid="40" grpId="0" build="p"/>
      <p:bldP spid="42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/>
          <p:nvPr userDrawn="1"/>
        </p:nvSpPr>
        <p:spPr>
          <a:xfrm>
            <a:off x="18787679" y="3637063"/>
            <a:ext cx="2183588" cy="218358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Oval 29"/>
          <p:cNvSpPr/>
          <p:nvPr userDrawn="1"/>
        </p:nvSpPr>
        <p:spPr>
          <a:xfrm>
            <a:off x="3412733" y="3637063"/>
            <a:ext cx="2183588" cy="218358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Oval 25"/>
          <p:cNvSpPr/>
          <p:nvPr userDrawn="1"/>
        </p:nvSpPr>
        <p:spPr>
          <a:xfrm>
            <a:off x="10297885" y="3627634"/>
            <a:ext cx="3788229" cy="378822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 userDrawn="1"/>
        </p:nvSpPr>
        <p:spPr>
          <a:xfrm>
            <a:off x="6501798" y="3623792"/>
            <a:ext cx="2907719" cy="290771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Oval 26"/>
          <p:cNvSpPr/>
          <p:nvPr userDrawn="1"/>
        </p:nvSpPr>
        <p:spPr>
          <a:xfrm>
            <a:off x="14978426" y="3623793"/>
            <a:ext cx="2907719" cy="290771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30"/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10417175" y="3741934"/>
            <a:ext cx="3549650" cy="3549650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800"/>
            </a:lvl1pPr>
          </a:lstStyle>
          <a:p>
            <a:r>
              <a:rPr lang="id-ID" dirty="0" smtClean="0"/>
              <a:t>PICTURE</a:t>
            </a:r>
          </a:p>
        </p:txBody>
      </p:sp>
      <p:sp>
        <p:nvSpPr>
          <p:cNvPr id="6" name="Picture Placeholder 30"/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15101453" y="3741934"/>
            <a:ext cx="2661459" cy="2661459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</p:txBody>
      </p:sp>
      <p:sp>
        <p:nvSpPr>
          <p:cNvPr id="8" name="Picture Placeholder 30"/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18897540" y="3741934"/>
            <a:ext cx="1963866" cy="1963866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r>
              <a:rPr lang="id-ID" dirty="0" smtClean="0"/>
              <a:t>PICTURE</a:t>
            </a:r>
          </a:p>
        </p:txBody>
      </p:sp>
      <p:sp>
        <p:nvSpPr>
          <p:cNvPr id="9" name="Picture Placeholder 30"/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6621088" y="3741934"/>
            <a:ext cx="2661459" cy="2661459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</p:txBody>
      </p:sp>
      <p:sp>
        <p:nvSpPr>
          <p:cNvPr id="10" name="Picture Placeholder 30"/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3522594" y="3741934"/>
            <a:ext cx="1963866" cy="1963866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13" name="Text Placeholder 12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37" name="Text Placeholder 36"/>
          <p:cNvSpPr>
            <a:spLocks noGrp="1"/>
          </p:cNvSpPr>
          <p:nvPr>
            <p:ph type="body" sz="quarter" idx="17" hasCustomPrompt="1"/>
          </p:nvPr>
        </p:nvSpPr>
        <p:spPr>
          <a:xfrm>
            <a:off x="9753600" y="7866747"/>
            <a:ext cx="4876799" cy="14264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t-IT" dirty="0" smtClean="0"/>
              <a:t>Click to add text</a:t>
            </a:r>
            <a:endParaRPr lang="id-ID" dirty="0"/>
          </a:p>
        </p:txBody>
      </p:sp>
      <p:cxnSp>
        <p:nvCxnSpPr>
          <p:cNvPr id="38" name="Straight Connector 37"/>
          <p:cNvCxnSpPr/>
          <p:nvPr userDrawn="1"/>
        </p:nvCxnSpPr>
        <p:spPr>
          <a:xfrm>
            <a:off x="10208356" y="9445611"/>
            <a:ext cx="3967288" cy="0"/>
          </a:xfrm>
          <a:prstGeom prst="line">
            <a:avLst/>
          </a:prstGeom>
          <a:ln w="254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Placeholder 39"/>
          <p:cNvSpPr>
            <a:spLocks noGrp="1"/>
          </p:cNvSpPr>
          <p:nvPr>
            <p:ph type="body" sz="quarter" idx="18" hasCustomPrompt="1"/>
          </p:nvPr>
        </p:nvSpPr>
        <p:spPr>
          <a:xfrm>
            <a:off x="2430276" y="9921895"/>
            <a:ext cx="9267825" cy="1938992"/>
          </a:xfrm>
          <a:prstGeom prst="rect">
            <a:avLst/>
          </a:prstGeom>
        </p:spPr>
        <p:txBody>
          <a:bodyPr anchor="ctr"/>
          <a:lstStyle>
            <a:lvl1pPr marL="0" marR="0" indent="0" algn="just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just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 smtClean="0"/>
              <a:t>Click to add text</a:t>
            </a:r>
            <a:endParaRPr lang="id-ID" dirty="0" smtClean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9" hasCustomPrompt="1"/>
          </p:nvPr>
        </p:nvSpPr>
        <p:spPr>
          <a:xfrm>
            <a:off x="12685900" y="9921895"/>
            <a:ext cx="9267825" cy="1938992"/>
          </a:xfrm>
          <a:prstGeom prst="rect">
            <a:avLst/>
          </a:prstGeom>
        </p:spPr>
        <p:txBody>
          <a:bodyPr anchor="ctr"/>
          <a:lstStyle>
            <a:lvl1pPr marL="0" indent="0" algn="just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t-IT" dirty="0" smtClean="0"/>
              <a:t>Click to add text</a:t>
            </a:r>
            <a:endParaRPr lang="id-ID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07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85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350"/>
                            </p:stCondLst>
                            <p:childTnLst>
                              <p:par>
                                <p:cTn id="4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1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6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1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600"/>
                            </p:stCondLst>
                            <p:childTnLst>
                              <p:par>
                                <p:cTn id="7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 animBg="1"/>
      <p:bldP spid="26" grpId="0" animBg="1"/>
      <p:bldP spid="29" grpId="0" animBg="1"/>
      <p:bldP spid="27" grpId="0" animBg="1"/>
      <p:bldP spid="5" grpId="0"/>
      <p:bldP spid="6" grpId="0"/>
      <p:bldP spid="8" grpId="0"/>
      <p:bldP spid="9" grpId="0"/>
      <p:bldP spid="10" grpId="0"/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 advAuto="250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7" presetClass="entr" presetSubtype="10" fill="hold" nodeType="withEffect" nodePh="1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390095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3067957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8" name="Oval 7"/>
          <p:cNvSpPr/>
          <p:nvPr userDrawn="1"/>
        </p:nvSpPr>
        <p:spPr>
          <a:xfrm>
            <a:off x="2889930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542004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34"/>
          <p:cNvSpPr>
            <a:spLocks noChangeArrowheads="1"/>
          </p:cNvSpPr>
          <p:nvPr/>
        </p:nvSpPr>
        <p:spPr bwMode="auto">
          <a:xfrm>
            <a:off x="3366015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28"/>
          <p:cNvSpPr>
            <a:spLocks noChangeArrowheads="1"/>
          </p:cNvSpPr>
          <p:nvPr/>
        </p:nvSpPr>
        <p:spPr bwMode="auto">
          <a:xfrm>
            <a:off x="4218216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32"/>
          <p:cNvSpPr>
            <a:spLocks noChangeArrowheads="1"/>
          </p:cNvSpPr>
          <p:nvPr/>
        </p:nvSpPr>
        <p:spPr bwMode="auto">
          <a:xfrm>
            <a:off x="5071853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931550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8705055" y="10845800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8705055" y="9624219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5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8705055" y="8409145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6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8705055" y="7197325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7"/>
          </p:nvPr>
        </p:nvSpPr>
        <p:spPr>
          <a:xfrm>
            <a:off x="8705055" y="4310743"/>
            <a:ext cx="5229225" cy="14183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36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7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17615244" y="4310743"/>
            <a:ext cx="4278805" cy="14183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36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29"/>
          </p:nvPr>
        </p:nvSpPr>
        <p:spPr>
          <a:xfrm>
            <a:off x="17615244" y="5982251"/>
            <a:ext cx="4278805" cy="56379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400" baseline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8705054" y="5982251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2390095" y="960829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8" name="TextBox 2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72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2801263" y="2104376"/>
            <a:ext cx="9127747" cy="9127747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6" name="Round Same Side Corner Rectangle 5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2591001" y="1894114"/>
            <a:ext cx="9548272" cy="9548272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7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13927674" y="2374759"/>
            <a:ext cx="8651802" cy="1213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60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29"/>
          </p:nvPr>
        </p:nvSpPr>
        <p:spPr>
          <a:xfrm>
            <a:off x="13927674" y="3960138"/>
            <a:ext cx="8651802" cy="26539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400" baseline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13927675" y="7394554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31"/>
          </p:nvPr>
        </p:nvSpPr>
        <p:spPr>
          <a:xfrm>
            <a:off x="13927674" y="8240736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32"/>
          </p:nvPr>
        </p:nvSpPr>
        <p:spPr>
          <a:xfrm>
            <a:off x="13927673" y="9087097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3"/>
          </p:nvPr>
        </p:nvSpPr>
        <p:spPr>
          <a:xfrm>
            <a:off x="13927672" y="9933279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34"/>
          </p:nvPr>
        </p:nvSpPr>
        <p:spPr>
          <a:xfrm>
            <a:off x="13927671" y="10765680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Freeform 34"/>
          <p:cNvSpPr>
            <a:spLocks noChangeArrowheads="1"/>
          </p:cNvSpPr>
          <p:nvPr userDrawn="1"/>
        </p:nvSpPr>
        <p:spPr bwMode="auto">
          <a:xfrm>
            <a:off x="5888368" y="11876982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Freeform 28"/>
          <p:cNvSpPr>
            <a:spLocks noChangeArrowheads="1"/>
          </p:cNvSpPr>
          <p:nvPr userDrawn="1"/>
        </p:nvSpPr>
        <p:spPr bwMode="auto">
          <a:xfrm>
            <a:off x="6740569" y="11874933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32"/>
          <p:cNvSpPr>
            <a:spLocks noChangeArrowheads="1"/>
          </p:cNvSpPr>
          <p:nvPr userDrawn="1"/>
        </p:nvSpPr>
        <p:spPr bwMode="auto">
          <a:xfrm>
            <a:off x="7594206" y="11875380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28"/>
          <p:cNvSpPr/>
          <p:nvPr userDrawn="1"/>
        </p:nvSpPr>
        <p:spPr>
          <a:xfrm>
            <a:off x="8453903" y="11879389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5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6" grpId="0" animBg="1"/>
      <p:bldP spid="8" grpId="0" animBg="1"/>
      <p:bldP spid="67" grpId="0" build="p">
        <p:tmplLst>
          <p:tmpl lvl="1">
            <p:tnLst>
              <p:par>
                <p:cTn presetID="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2" presetClass="entr" presetSubtype="2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/>
      <p:bldP spid="18" grpId="0" animBg="1"/>
      <p:bldP spid="19" grpId="0" animBg="1"/>
      <p:bldP spid="20" grpId="0" animBg="1"/>
      <p:bldP spid="29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/>
          </a:p>
        </p:txBody>
      </p:sp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643983" y="4965583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307354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465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643983" y="4965583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307354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53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-88900" y="4114800"/>
            <a:ext cx="11912600" cy="66929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649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4210529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2817813" y="4210529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635625" y="4210528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0" y="6456153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2817813" y="6456153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5635625" y="6456152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0" y="8701777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2817813" y="8701777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5635625" y="8701776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670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10" grpId="0"/>
      <p:bldP spid="11" grpId="0"/>
      <p:bldP spid="18" grpId="0"/>
      <p:bldP spid="19" grpId="0"/>
      <p:bldP spid="20" grpId="0"/>
      <p:bldP spid="21" grpId="0"/>
      <p:bldP spid="22" grpId="0"/>
      <p:bldP spid="23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569087" y="4184650"/>
            <a:ext cx="11912600" cy="66929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78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57500" y="4787901"/>
            <a:ext cx="7985760" cy="44831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27" name="TextBox 2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82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/>
      <p:bldP spid="27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0453638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187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8208434" y="4932379"/>
            <a:ext cx="7984065" cy="4491022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13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8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0" y="8696560"/>
            <a:ext cx="24384000" cy="120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3" name="Rectangle 22"/>
          <p:cNvSpPr/>
          <p:nvPr userDrawn="1"/>
        </p:nvSpPr>
        <p:spPr>
          <a:xfrm>
            <a:off x="0" y="3859378"/>
            <a:ext cx="24384000" cy="120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4" name="Oval 23"/>
          <p:cNvSpPr/>
          <p:nvPr userDrawn="1"/>
        </p:nvSpPr>
        <p:spPr>
          <a:xfrm>
            <a:off x="3790000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5" name="Oval 24"/>
          <p:cNvSpPr/>
          <p:nvPr userDrawn="1"/>
        </p:nvSpPr>
        <p:spPr>
          <a:xfrm>
            <a:off x="8839474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6" name="Oval 25"/>
          <p:cNvSpPr/>
          <p:nvPr userDrawn="1"/>
        </p:nvSpPr>
        <p:spPr>
          <a:xfrm>
            <a:off x="13888948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7" name="Oval 26"/>
          <p:cNvSpPr/>
          <p:nvPr userDrawn="1"/>
        </p:nvSpPr>
        <p:spPr>
          <a:xfrm>
            <a:off x="18938422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3790000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5" name="Oval 44"/>
          <p:cNvSpPr/>
          <p:nvPr userDrawn="1"/>
        </p:nvSpPr>
        <p:spPr>
          <a:xfrm>
            <a:off x="8839474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6" name="Oval 45"/>
          <p:cNvSpPr/>
          <p:nvPr userDrawn="1"/>
        </p:nvSpPr>
        <p:spPr>
          <a:xfrm>
            <a:off x="13888948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7" name="Oval 46"/>
          <p:cNvSpPr/>
          <p:nvPr userDrawn="1"/>
        </p:nvSpPr>
        <p:spPr>
          <a:xfrm>
            <a:off x="18938422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29" name="Text Placeholder 8"/>
          <p:cNvSpPr>
            <a:spLocks noGrp="1"/>
          </p:cNvSpPr>
          <p:nvPr>
            <p:ph type="body" sz="quarter" idx="25" hasCustomPrompt="1"/>
          </p:nvPr>
        </p:nvSpPr>
        <p:spPr>
          <a:xfrm>
            <a:off x="4144494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0" name="Text Placeholder 8"/>
          <p:cNvSpPr>
            <a:spLocks noGrp="1"/>
          </p:cNvSpPr>
          <p:nvPr>
            <p:ph type="body" sz="quarter" idx="26" hasCustomPrompt="1"/>
          </p:nvPr>
        </p:nvSpPr>
        <p:spPr>
          <a:xfrm>
            <a:off x="9193967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1" name="Text Placeholder 8"/>
          <p:cNvSpPr>
            <a:spLocks noGrp="1"/>
          </p:cNvSpPr>
          <p:nvPr>
            <p:ph type="body" sz="quarter" idx="27" hasCustomPrompt="1"/>
          </p:nvPr>
        </p:nvSpPr>
        <p:spPr>
          <a:xfrm>
            <a:off x="14243440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2" name="Text Placeholder 8"/>
          <p:cNvSpPr>
            <a:spLocks noGrp="1"/>
          </p:cNvSpPr>
          <p:nvPr>
            <p:ph type="body" sz="quarter" idx="28" hasCustomPrompt="1"/>
          </p:nvPr>
        </p:nvSpPr>
        <p:spPr>
          <a:xfrm>
            <a:off x="19292917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3" name="Text Placeholder 8"/>
          <p:cNvSpPr>
            <a:spLocks noGrp="1"/>
          </p:cNvSpPr>
          <p:nvPr>
            <p:ph type="body" sz="quarter" idx="29" hasCustomPrompt="1"/>
          </p:nvPr>
        </p:nvSpPr>
        <p:spPr>
          <a:xfrm>
            <a:off x="4144494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4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9193967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5" name="Text Placeholder 8"/>
          <p:cNvSpPr>
            <a:spLocks noGrp="1"/>
          </p:cNvSpPr>
          <p:nvPr>
            <p:ph type="body" sz="quarter" idx="31" hasCustomPrompt="1"/>
          </p:nvPr>
        </p:nvSpPr>
        <p:spPr>
          <a:xfrm>
            <a:off x="14243440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6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19292917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7" name="Text Placeholder 8"/>
          <p:cNvSpPr>
            <a:spLocks noGrp="1"/>
          </p:cNvSpPr>
          <p:nvPr>
            <p:ph type="body" sz="quarter" idx="33"/>
          </p:nvPr>
        </p:nvSpPr>
        <p:spPr>
          <a:xfrm>
            <a:off x="2569438" y="4985723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8" name="Text Placeholder 8"/>
          <p:cNvSpPr>
            <a:spLocks noGrp="1"/>
          </p:cNvSpPr>
          <p:nvPr>
            <p:ph type="body" sz="quarter" idx="34"/>
          </p:nvPr>
        </p:nvSpPr>
        <p:spPr>
          <a:xfrm>
            <a:off x="7618911" y="4984194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9" name="Text Placeholder 8"/>
          <p:cNvSpPr>
            <a:spLocks noGrp="1"/>
          </p:cNvSpPr>
          <p:nvPr>
            <p:ph type="body" sz="quarter" idx="35"/>
          </p:nvPr>
        </p:nvSpPr>
        <p:spPr>
          <a:xfrm>
            <a:off x="12668384" y="4984193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0" name="Text Placeholder 8"/>
          <p:cNvSpPr>
            <a:spLocks noGrp="1"/>
          </p:cNvSpPr>
          <p:nvPr>
            <p:ph type="body" sz="quarter" idx="36"/>
          </p:nvPr>
        </p:nvSpPr>
        <p:spPr>
          <a:xfrm>
            <a:off x="17717857" y="4983544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1" name="Text Placeholder 8"/>
          <p:cNvSpPr>
            <a:spLocks noGrp="1"/>
          </p:cNvSpPr>
          <p:nvPr>
            <p:ph type="body" sz="quarter" idx="37"/>
          </p:nvPr>
        </p:nvSpPr>
        <p:spPr>
          <a:xfrm>
            <a:off x="2569438" y="9823508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2" name="Text Placeholder 8"/>
          <p:cNvSpPr>
            <a:spLocks noGrp="1"/>
          </p:cNvSpPr>
          <p:nvPr>
            <p:ph type="body" sz="quarter" idx="38"/>
          </p:nvPr>
        </p:nvSpPr>
        <p:spPr>
          <a:xfrm>
            <a:off x="7618911" y="9819389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3" name="Text Placeholder 8"/>
          <p:cNvSpPr>
            <a:spLocks noGrp="1"/>
          </p:cNvSpPr>
          <p:nvPr>
            <p:ph type="body" sz="quarter" idx="39"/>
          </p:nvPr>
        </p:nvSpPr>
        <p:spPr>
          <a:xfrm>
            <a:off x="12668384" y="9815270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4" name="Text Placeholder 8"/>
          <p:cNvSpPr>
            <a:spLocks noGrp="1"/>
          </p:cNvSpPr>
          <p:nvPr>
            <p:ph type="body" sz="quarter" idx="40"/>
          </p:nvPr>
        </p:nvSpPr>
        <p:spPr>
          <a:xfrm>
            <a:off x="17717857" y="9823508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84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75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25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2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75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75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25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7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25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875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25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75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250"/>
                            </p:stCondLst>
                            <p:childTnLst>
                              <p:par>
                                <p:cTn id="1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45" grpId="0" animBg="1"/>
      <p:bldP spid="46" grpId="0" animBg="1"/>
      <p:bldP spid="47" grpId="0" animBg="1"/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/>
      <p:bldP spid="37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550400" y="3949700"/>
            <a:ext cx="5245100" cy="69850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47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97614" y="5023639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645176" y="4674021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05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2192000" y="4877796"/>
            <a:ext cx="2844800" cy="29460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7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2192000" y="7823865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12192000" y="10769932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9347200" y="4877796"/>
            <a:ext cx="2844800" cy="29460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3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9347200" y="7823865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4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9347200" y="10769932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560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  <p:bldP spid="18" grpId="0"/>
      <p:bldP spid="22" grpId="0"/>
      <p:bldP spid="23" grpId="0"/>
      <p:bldP spid="24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8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8905876" y="4851763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12188826" y="4851762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9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8905876" y="7806509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0" name="Picture Placeholder 11"/>
          <p:cNvSpPr>
            <a:spLocks noGrp="1"/>
          </p:cNvSpPr>
          <p:nvPr>
            <p:ph type="pic" sz="quarter" idx="19"/>
          </p:nvPr>
        </p:nvSpPr>
        <p:spPr>
          <a:xfrm>
            <a:off x="12188826" y="7806508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1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8905876" y="10761254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5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12188826" y="10761253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39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3" grpId="0"/>
      <p:bldP spid="19" grpId="0"/>
      <p:bldP spid="20" grpId="0"/>
      <p:bldP spid="21" grpId="0"/>
      <p:bldP spid="25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/>
          </a:p>
        </p:txBody>
      </p:sp>
      <p:sp>
        <p:nvSpPr>
          <p:cNvPr id="36" name="TextBox 3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3"/>
          </p:nvPr>
        </p:nvSpPr>
        <p:spPr>
          <a:xfrm rot="1804358">
            <a:off x="15782685" y="4711111"/>
            <a:ext cx="5115343" cy="5543149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4191111" y="4389662"/>
            <a:ext cx="4896989" cy="6487888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427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6" grpId="0"/>
      <p:bldP spid="10" grpId="0"/>
      <p:bldP spid="11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 rot="1804358">
            <a:off x="15782685" y="4711111"/>
            <a:ext cx="5115343" cy="5543149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4191111" y="4389662"/>
            <a:ext cx="4896989" cy="6487888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643946" y="2"/>
            <a:ext cx="13096108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1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539163" y="5241537"/>
            <a:ext cx="4355751" cy="5216730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1452224" y="4995679"/>
            <a:ext cx="4349751" cy="5792787"/>
          </a:xfrm>
        </p:spPr>
        <p:txBody>
          <a:bodyPr/>
          <a:lstStyle/>
          <a:p>
            <a:endParaRPr lang="id-ID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75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0789" y="6355036"/>
            <a:ext cx="8742422" cy="1005927"/>
          </a:xfrm>
          <a:prstGeom prst="rect">
            <a:avLst/>
          </a:prstGeom>
        </p:spPr>
      </p:pic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035277" y="3460231"/>
            <a:ext cx="11252098" cy="611048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4063061" y="5545393"/>
            <a:ext cx="4712619" cy="592885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4978083" y="0"/>
            <a:ext cx="14427834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26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035277" y="2994537"/>
            <a:ext cx="6725804" cy="87402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871895" y="2988699"/>
            <a:ext cx="7265731" cy="414951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5109876" y="7819706"/>
            <a:ext cx="7265731" cy="391354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658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8" grpId="0"/>
      <p:bldP spid="9" grpId="0"/>
      <p:bldP spid="10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1"/>
          </p:nvPr>
        </p:nvSpPr>
        <p:spPr>
          <a:xfrm>
            <a:off x="2035277" y="6116622"/>
            <a:ext cx="3510931" cy="347076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Picture Placeholder 33"/>
          <p:cNvSpPr>
            <a:spLocks noGrp="1"/>
          </p:cNvSpPr>
          <p:nvPr>
            <p:ph type="pic" sz="quarter" idx="12"/>
          </p:nvPr>
        </p:nvSpPr>
        <p:spPr>
          <a:xfrm>
            <a:off x="4257675" y="3580555"/>
            <a:ext cx="5076825" cy="41940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2" name="Picture Placeholder 37"/>
          <p:cNvSpPr>
            <a:spLocks noGrp="1"/>
          </p:cNvSpPr>
          <p:nvPr>
            <p:ph type="pic" sz="quarter" idx="15"/>
          </p:nvPr>
        </p:nvSpPr>
        <p:spPr>
          <a:xfrm>
            <a:off x="13222411" y="3580555"/>
            <a:ext cx="4724400" cy="37368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38"/>
          <p:cNvSpPr>
            <a:spLocks noGrp="1"/>
          </p:cNvSpPr>
          <p:nvPr>
            <p:ph type="pic" sz="quarter" idx="16"/>
          </p:nvPr>
        </p:nvSpPr>
        <p:spPr>
          <a:xfrm>
            <a:off x="15119875" y="5266479"/>
            <a:ext cx="4881759" cy="432090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40"/>
          <p:cNvSpPr>
            <a:spLocks noGrp="1"/>
          </p:cNvSpPr>
          <p:nvPr>
            <p:ph type="pic" sz="quarter" idx="17"/>
          </p:nvPr>
        </p:nvSpPr>
        <p:spPr>
          <a:xfrm>
            <a:off x="19007786" y="4333875"/>
            <a:ext cx="3367821" cy="312607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40"/>
          <p:cNvSpPr>
            <a:spLocks noGrp="1"/>
          </p:cNvSpPr>
          <p:nvPr>
            <p:ph type="pic" sz="quarter" idx="18"/>
          </p:nvPr>
        </p:nvSpPr>
        <p:spPr>
          <a:xfrm>
            <a:off x="6870201" y="5266207"/>
            <a:ext cx="4881562" cy="43211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53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-1" y="1"/>
            <a:ext cx="8127975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2" name="Freeform 21"/>
          <p:cNvSpPr/>
          <p:nvPr userDrawn="1"/>
        </p:nvSpPr>
        <p:spPr>
          <a:xfrm>
            <a:off x="-5" y="-285750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3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738187" y="10349865"/>
            <a:ext cx="6651625" cy="13805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6"/>
          </p:nvPr>
        </p:nvSpPr>
        <p:spPr>
          <a:xfrm>
            <a:off x="0" y="-285750"/>
            <a:ext cx="8128000" cy="8308193"/>
          </a:xfrm>
          <a:custGeom>
            <a:avLst/>
            <a:gdLst>
              <a:gd name="connsiteX0" fmla="*/ 0 w 8128000"/>
              <a:gd name="connsiteY0" fmla="*/ 0 h 8308193"/>
              <a:gd name="connsiteX1" fmla="*/ 8128000 w 8128000"/>
              <a:gd name="connsiteY1" fmla="*/ 0 h 8308193"/>
              <a:gd name="connsiteX2" fmla="*/ 8128000 w 8128000"/>
              <a:gd name="connsiteY2" fmla="*/ 4244193 h 8308193"/>
              <a:gd name="connsiteX3" fmla="*/ 8128000 w 8128000"/>
              <a:gd name="connsiteY3" fmla="*/ 4383741 h 8308193"/>
              <a:gd name="connsiteX4" fmla="*/ 8124472 w 8128000"/>
              <a:gd name="connsiteY4" fmla="*/ 4383741 h 8308193"/>
              <a:gd name="connsiteX5" fmla="*/ 8122712 w 8128000"/>
              <a:gd name="connsiteY5" fmla="*/ 4453326 h 8308193"/>
              <a:gd name="connsiteX6" fmla="*/ 4064000 w 8128000"/>
              <a:gd name="connsiteY6" fmla="*/ 8308193 h 8308193"/>
              <a:gd name="connsiteX7" fmla="*/ 5288 w 8128000"/>
              <a:gd name="connsiteY7" fmla="*/ 4453326 h 8308193"/>
              <a:gd name="connsiteX8" fmla="*/ 3529 w 8128000"/>
              <a:gd name="connsiteY8" fmla="*/ 4383741 h 8308193"/>
              <a:gd name="connsiteX9" fmla="*/ 0 w 8128000"/>
              <a:gd name="connsiteY9" fmla="*/ 4383741 h 8308193"/>
              <a:gd name="connsiteX10" fmla="*/ 0 w 8128000"/>
              <a:gd name="connsiteY10" fmla="*/ 4244193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28000" h="8308193">
                <a:moveTo>
                  <a:pt x="0" y="0"/>
                </a:moveTo>
                <a:lnTo>
                  <a:pt x="8128000" y="0"/>
                </a:lnTo>
                <a:lnTo>
                  <a:pt x="8128000" y="4244193"/>
                </a:lnTo>
                <a:lnTo>
                  <a:pt x="8128000" y="4383741"/>
                </a:lnTo>
                <a:lnTo>
                  <a:pt x="8124472" y="4383741"/>
                </a:lnTo>
                <a:lnTo>
                  <a:pt x="8122712" y="4453326"/>
                </a:lnTo>
                <a:cubicBezTo>
                  <a:pt x="8013866" y="6600621"/>
                  <a:pt x="6238345" y="8308193"/>
                  <a:pt x="4064000" y="8308193"/>
                </a:cubicBezTo>
                <a:cubicBezTo>
                  <a:pt x="1889655" y="8308193"/>
                  <a:pt x="114135" y="6600621"/>
                  <a:pt x="5288" y="4453326"/>
                </a:cubicBezTo>
                <a:lnTo>
                  <a:pt x="3529" y="4383741"/>
                </a:lnTo>
                <a:lnTo>
                  <a:pt x="0" y="4383741"/>
                </a:lnTo>
                <a:lnTo>
                  <a:pt x="0" y="4244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7" name="Rectangle 16"/>
          <p:cNvSpPr/>
          <p:nvPr userDrawn="1"/>
        </p:nvSpPr>
        <p:spPr>
          <a:xfrm>
            <a:off x="8128000" y="1"/>
            <a:ext cx="8128000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1" name="Freeform 20"/>
          <p:cNvSpPr/>
          <p:nvPr userDrawn="1"/>
        </p:nvSpPr>
        <p:spPr>
          <a:xfrm rot="10800000">
            <a:off x="8127992" y="5203046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4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15" name="Rectangle 14"/>
          <p:cNvSpPr/>
          <p:nvPr userDrawn="1"/>
        </p:nvSpPr>
        <p:spPr>
          <a:xfrm>
            <a:off x="16255957" y="1"/>
            <a:ext cx="8128000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16" name="Freeform 15"/>
          <p:cNvSpPr/>
          <p:nvPr userDrawn="1"/>
        </p:nvSpPr>
        <p:spPr>
          <a:xfrm>
            <a:off x="16255983" y="-292028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5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7"/>
          </p:nvPr>
        </p:nvSpPr>
        <p:spPr>
          <a:xfrm>
            <a:off x="16255997" y="-285750"/>
            <a:ext cx="8128000" cy="8308193"/>
          </a:xfrm>
          <a:custGeom>
            <a:avLst/>
            <a:gdLst>
              <a:gd name="connsiteX0" fmla="*/ 0 w 8128000"/>
              <a:gd name="connsiteY0" fmla="*/ 0 h 8308193"/>
              <a:gd name="connsiteX1" fmla="*/ 8128000 w 8128000"/>
              <a:gd name="connsiteY1" fmla="*/ 0 h 8308193"/>
              <a:gd name="connsiteX2" fmla="*/ 8128000 w 8128000"/>
              <a:gd name="connsiteY2" fmla="*/ 4244193 h 8308193"/>
              <a:gd name="connsiteX3" fmla="*/ 8128000 w 8128000"/>
              <a:gd name="connsiteY3" fmla="*/ 4383741 h 8308193"/>
              <a:gd name="connsiteX4" fmla="*/ 8124472 w 8128000"/>
              <a:gd name="connsiteY4" fmla="*/ 4383741 h 8308193"/>
              <a:gd name="connsiteX5" fmla="*/ 8122712 w 8128000"/>
              <a:gd name="connsiteY5" fmla="*/ 4453326 h 8308193"/>
              <a:gd name="connsiteX6" fmla="*/ 4064000 w 8128000"/>
              <a:gd name="connsiteY6" fmla="*/ 8308193 h 8308193"/>
              <a:gd name="connsiteX7" fmla="*/ 5288 w 8128000"/>
              <a:gd name="connsiteY7" fmla="*/ 4453326 h 8308193"/>
              <a:gd name="connsiteX8" fmla="*/ 3529 w 8128000"/>
              <a:gd name="connsiteY8" fmla="*/ 4383741 h 8308193"/>
              <a:gd name="connsiteX9" fmla="*/ 0 w 8128000"/>
              <a:gd name="connsiteY9" fmla="*/ 4383741 h 8308193"/>
              <a:gd name="connsiteX10" fmla="*/ 0 w 8128000"/>
              <a:gd name="connsiteY10" fmla="*/ 4244193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28000" h="8308193">
                <a:moveTo>
                  <a:pt x="0" y="0"/>
                </a:moveTo>
                <a:lnTo>
                  <a:pt x="8128000" y="0"/>
                </a:lnTo>
                <a:lnTo>
                  <a:pt x="8128000" y="4244193"/>
                </a:lnTo>
                <a:lnTo>
                  <a:pt x="8128000" y="4383741"/>
                </a:lnTo>
                <a:lnTo>
                  <a:pt x="8124472" y="4383741"/>
                </a:lnTo>
                <a:lnTo>
                  <a:pt x="8122712" y="4453326"/>
                </a:lnTo>
                <a:cubicBezTo>
                  <a:pt x="8013866" y="6600621"/>
                  <a:pt x="6238345" y="8308193"/>
                  <a:pt x="4064000" y="8308193"/>
                </a:cubicBezTo>
                <a:cubicBezTo>
                  <a:pt x="1889655" y="8308193"/>
                  <a:pt x="114135" y="6600621"/>
                  <a:pt x="5288" y="4453326"/>
                </a:cubicBezTo>
                <a:lnTo>
                  <a:pt x="3529" y="4383741"/>
                </a:lnTo>
                <a:lnTo>
                  <a:pt x="0" y="4383741"/>
                </a:lnTo>
                <a:lnTo>
                  <a:pt x="0" y="4244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45" name="Picture Placeholder 44"/>
          <p:cNvSpPr>
            <a:spLocks noGrp="1"/>
          </p:cNvSpPr>
          <p:nvPr>
            <p:ph type="pic" sz="quarter" idx="18"/>
          </p:nvPr>
        </p:nvSpPr>
        <p:spPr>
          <a:xfrm>
            <a:off x="8127998" y="5693557"/>
            <a:ext cx="8128000" cy="8308193"/>
          </a:xfrm>
          <a:custGeom>
            <a:avLst/>
            <a:gdLst>
              <a:gd name="connsiteX0" fmla="*/ 4064000 w 8128000"/>
              <a:gd name="connsiteY0" fmla="*/ 0 h 8308193"/>
              <a:gd name="connsiteX1" fmla="*/ 8122712 w 8128000"/>
              <a:gd name="connsiteY1" fmla="*/ 3854867 h 8308193"/>
              <a:gd name="connsiteX2" fmla="*/ 8123111 w 8128000"/>
              <a:gd name="connsiteY2" fmla="*/ 3870665 h 8308193"/>
              <a:gd name="connsiteX3" fmla="*/ 8127999 w 8128000"/>
              <a:gd name="connsiteY3" fmla="*/ 3870665 h 8308193"/>
              <a:gd name="connsiteX4" fmla="*/ 8127999 w 8128000"/>
              <a:gd name="connsiteY4" fmla="*/ 4063962 h 8308193"/>
              <a:gd name="connsiteX5" fmla="*/ 8128000 w 8128000"/>
              <a:gd name="connsiteY5" fmla="*/ 4064000 h 8308193"/>
              <a:gd name="connsiteX6" fmla="*/ 8127999 w 8128000"/>
              <a:gd name="connsiteY6" fmla="*/ 4064038 h 8308193"/>
              <a:gd name="connsiteX7" fmla="*/ 8127999 w 8128000"/>
              <a:gd name="connsiteY7" fmla="*/ 8308193 h 8308193"/>
              <a:gd name="connsiteX8" fmla="*/ 1 w 8128000"/>
              <a:gd name="connsiteY8" fmla="*/ 8308193 h 8308193"/>
              <a:gd name="connsiteX9" fmla="*/ 1 w 8128000"/>
              <a:gd name="connsiteY9" fmla="*/ 4064043 h 8308193"/>
              <a:gd name="connsiteX10" fmla="*/ 0 w 8128000"/>
              <a:gd name="connsiteY10" fmla="*/ 4064000 h 8308193"/>
              <a:gd name="connsiteX11" fmla="*/ 1 w 8128000"/>
              <a:gd name="connsiteY11" fmla="*/ 4063957 h 8308193"/>
              <a:gd name="connsiteX12" fmla="*/ 1 w 8128000"/>
              <a:gd name="connsiteY12" fmla="*/ 3870665 h 8308193"/>
              <a:gd name="connsiteX13" fmla="*/ 4889 w 8128000"/>
              <a:gd name="connsiteY13" fmla="*/ 3870665 h 8308193"/>
              <a:gd name="connsiteX14" fmla="*/ 5288 w 8128000"/>
              <a:gd name="connsiteY14" fmla="*/ 3854867 h 8308193"/>
              <a:gd name="connsiteX15" fmla="*/ 4064000 w 8128000"/>
              <a:gd name="connsiteY15" fmla="*/ 0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128000" h="8308193">
                <a:moveTo>
                  <a:pt x="4064000" y="0"/>
                </a:moveTo>
                <a:cubicBezTo>
                  <a:pt x="6238345" y="0"/>
                  <a:pt x="8013865" y="1707573"/>
                  <a:pt x="8122712" y="3854867"/>
                </a:cubicBezTo>
                <a:lnTo>
                  <a:pt x="8123111" y="3870665"/>
                </a:lnTo>
                <a:lnTo>
                  <a:pt x="8127999" y="3870665"/>
                </a:lnTo>
                <a:lnTo>
                  <a:pt x="8127999" y="4063962"/>
                </a:lnTo>
                <a:lnTo>
                  <a:pt x="8128000" y="4064000"/>
                </a:lnTo>
                <a:lnTo>
                  <a:pt x="8127999" y="4064038"/>
                </a:lnTo>
                <a:lnTo>
                  <a:pt x="8127999" y="8308193"/>
                </a:lnTo>
                <a:lnTo>
                  <a:pt x="1" y="8308193"/>
                </a:lnTo>
                <a:lnTo>
                  <a:pt x="1" y="4064043"/>
                </a:lnTo>
                <a:lnTo>
                  <a:pt x="0" y="4064000"/>
                </a:lnTo>
                <a:lnTo>
                  <a:pt x="1" y="4063957"/>
                </a:lnTo>
                <a:lnTo>
                  <a:pt x="1" y="3870665"/>
                </a:lnTo>
                <a:lnTo>
                  <a:pt x="4889" y="3870665"/>
                </a:lnTo>
                <a:lnTo>
                  <a:pt x="5288" y="3854867"/>
                </a:lnTo>
                <a:cubicBezTo>
                  <a:pt x="114135" y="1707573"/>
                  <a:pt x="1889655" y="0"/>
                  <a:pt x="4064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738187" y="8870336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20"/>
          </p:nvPr>
        </p:nvSpPr>
        <p:spPr>
          <a:xfrm>
            <a:off x="738187" y="9495971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21"/>
          </p:nvPr>
        </p:nvSpPr>
        <p:spPr>
          <a:xfrm>
            <a:off x="8866186" y="3465082"/>
            <a:ext cx="6651625" cy="13805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22"/>
          </p:nvPr>
        </p:nvSpPr>
        <p:spPr>
          <a:xfrm>
            <a:off x="8866186" y="1985553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23"/>
          </p:nvPr>
        </p:nvSpPr>
        <p:spPr>
          <a:xfrm>
            <a:off x="8866186" y="2611188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24"/>
          </p:nvPr>
        </p:nvSpPr>
        <p:spPr>
          <a:xfrm>
            <a:off x="16994184" y="10349865"/>
            <a:ext cx="6651625" cy="13805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19"/>
          <p:cNvSpPr>
            <a:spLocks noGrp="1"/>
          </p:cNvSpPr>
          <p:nvPr>
            <p:ph type="body" sz="quarter" idx="25"/>
          </p:nvPr>
        </p:nvSpPr>
        <p:spPr>
          <a:xfrm>
            <a:off x="16994184" y="8870336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26"/>
          </p:nvPr>
        </p:nvSpPr>
        <p:spPr>
          <a:xfrm>
            <a:off x="16994184" y="9495971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Freeform 7"/>
          <p:cNvSpPr>
            <a:spLocks noChangeArrowheads="1"/>
          </p:cNvSpPr>
          <p:nvPr userDrawn="1"/>
        </p:nvSpPr>
        <p:spPr bwMode="auto">
          <a:xfrm>
            <a:off x="3423878" y="11872742"/>
            <a:ext cx="1198960" cy="1182870"/>
          </a:xfrm>
          <a:custGeom>
            <a:avLst/>
            <a:gdLst>
              <a:gd name="T0" fmla="*/ 193 w 655"/>
              <a:gd name="T1" fmla="*/ 261 h 648"/>
              <a:gd name="T2" fmla="*/ 150 w 655"/>
              <a:gd name="T3" fmla="*/ 305 h 648"/>
              <a:gd name="T4" fmla="*/ 299 w 655"/>
              <a:gd name="T5" fmla="*/ 454 h 648"/>
              <a:gd name="T6" fmla="*/ 623 w 655"/>
              <a:gd name="T7" fmla="*/ 130 h 648"/>
              <a:gd name="T8" fmla="*/ 579 w 655"/>
              <a:gd name="T9" fmla="*/ 81 h 648"/>
              <a:gd name="T10" fmla="*/ 299 w 655"/>
              <a:gd name="T11" fmla="*/ 361 h 648"/>
              <a:gd name="T12" fmla="*/ 193 w 655"/>
              <a:gd name="T13" fmla="*/ 261 h 648"/>
              <a:gd name="T14" fmla="*/ 592 w 655"/>
              <a:gd name="T15" fmla="*/ 323 h 648"/>
              <a:gd name="T16" fmla="*/ 330 w 655"/>
              <a:gd name="T17" fmla="*/ 585 h 648"/>
              <a:gd name="T18" fmla="*/ 69 w 655"/>
              <a:gd name="T19" fmla="*/ 323 h 648"/>
              <a:gd name="T20" fmla="*/ 330 w 655"/>
              <a:gd name="T21" fmla="*/ 62 h 648"/>
              <a:gd name="T22" fmla="*/ 399 w 655"/>
              <a:gd name="T23" fmla="*/ 74 h 648"/>
              <a:gd name="T24" fmla="*/ 455 w 655"/>
              <a:gd name="T25" fmla="*/ 18 h 648"/>
              <a:gd name="T26" fmla="*/ 330 w 655"/>
              <a:gd name="T27" fmla="*/ 0 h 648"/>
              <a:gd name="T28" fmla="*/ 0 w 655"/>
              <a:gd name="T29" fmla="*/ 323 h 648"/>
              <a:gd name="T30" fmla="*/ 330 w 655"/>
              <a:gd name="T31" fmla="*/ 647 h 648"/>
              <a:gd name="T32" fmla="*/ 654 w 655"/>
              <a:gd name="T33" fmla="*/ 323 h 648"/>
              <a:gd name="T34" fmla="*/ 592 w 655"/>
              <a:gd name="T35" fmla="*/ 323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55" h="648">
                <a:moveTo>
                  <a:pt x="193" y="261"/>
                </a:moveTo>
                <a:lnTo>
                  <a:pt x="150" y="305"/>
                </a:lnTo>
                <a:lnTo>
                  <a:pt x="299" y="454"/>
                </a:lnTo>
                <a:lnTo>
                  <a:pt x="623" y="130"/>
                </a:lnTo>
                <a:lnTo>
                  <a:pt x="579" y="81"/>
                </a:lnTo>
                <a:lnTo>
                  <a:pt x="299" y="361"/>
                </a:lnTo>
                <a:lnTo>
                  <a:pt x="193" y="261"/>
                </a:lnTo>
                <a:close/>
                <a:moveTo>
                  <a:pt x="592" y="323"/>
                </a:moveTo>
                <a:cubicBezTo>
                  <a:pt x="592" y="467"/>
                  <a:pt x="473" y="585"/>
                  <a:pt x="330" y="585"/>
                </a:cubicBezTo>
                <a:cubicBezTo>
                  <a:pt x="187" y="585"/>
                  <a:pt x="69" y="467"/>
                  <a:pt x="69" y="323"/>
                </a:cubicBezTo>
                <a:cubicBezTo>
                  <a:pt x="69" y="180"/>
                  <a:pt x="187" y="62"/>
                  <a:pt x="330" y="62"/>
                </a:cubicBezTo>
                <a:cubicBezTo>
                  <a:pt x="355" y="62"/>
                  <a:pt x="380" y="68"/>
                  <a:pt x="399" y="74"/>
                </a:cubicBezTo>
                <a:lnTo>
                  <a:pt x="455" y="18"/>
                </a:lnTo>
                <a:cubicBezTo>
                  <a:pt x="411" y="6"/>
                  <a:pt x="374" y="0"/>
                  <a:pt x="330" y="0"/>
                </a:cubicBezTo>
                <a:cubicBezTo>
                  <a:pt x="150" y="0"/>
                  <a:pt x="0" y="143"/>
                  <a:pt x="0" y="323"/>
                </a:cubicBezTo>
                <a:cubicBezTo>
                  <a:pt x="0" y="504"/>
                  <a:pt x="150" y="647"/>
                  <a:pt x="330" y="647"/>
                </a:cubicBezTo>
                <a:cubicBezTo>
                  <a:pt x="511" y="647"/>
                  <a:pt x="654" y="504"/>
                  <a:pt x="654" y="323"/>
                </a:cubicBezTo>
                <a:lnTo>
                  <a:pt x="592" y="3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Freeform 1"/>
          <p:cNvSpPr>
            <a:spLocks noChangeArrowheads="1"/>
          </p:cNvSpPr>
          <p:nvPr userDrawn="1"/>
        </p:nvSpPr>
        <p:spPr bwMode="auto">
          <a:xfrm>
            <a:off x="11657792" y="432044"/>
            <a:ext cx="1068412" cy="1184097"/>
          </a:xfrm>
          <a:custGeom>
            <a:avLst/>
            <a:gdLst>
              <a:gd name="T0" fmla="*/ 346 w 692"/>
              <a:gd name="T1" fmla="*/ 0 h 766"/>
              <a:gd name="T2" fmla="*/ 427 w 692"/>
              <a:gd name="T3" fmla="*/ 74 h 766"/>
              <a:gd name="T4" fmla="*/ 346 w 692"/>
              <a:gd name="T5" fmla="*/ 154 h 766"/>
              <a:gd name="T6" fmla="*/ 272 w 692"/>
              <a:gd name="T7" fmla="*/ 74 h 766"/>
              <a:gd name="T8" fmla="*/ 346 w 692"/>
              <a:gd name="T9" fmla="*/ 0 h 766"/>
              <a:gd name="T10" fmla="*/ 691 w 692"/>
              <a:gd name="T11" fmla="*/ 265 h 766"/>
              <a:gd name="T12" fmla="*/ 463 w 692"/>
              <a:gd name="T13" fmla="*/ 265 h 766"/>
              <a:gd name="T14" fmla="*/ 463 w 692"/>
              <a:gd name="T15" fmla="*/ 765 h 766"/>
              <a:gd name="T16" fmla="*/ 390 w 692"/>
              <a:gd name="T17" fmla="*/ 765 h 766"/>
              <a:gd name="T18" fmla="*/ 390 w 692"/>
              <a:gd name="T19" fmla="*/ 537 h 766"/>
              <a:gd name="T20" fmla="*/ 309 w 692"/>
              <a:gd name="T21" fmla="*/ 537 h 766"/>
              <a:gd name="T22" fmla="*/ 309 w 692"/>
              <a:gd name="T23" fmla="*/ 765 h 766"/>
              <a:gd name="T24" fmla="*/ 235 w 692"/>
              <a:gd name="T25" fmla="*/ 765 h 766"/>
              <a:gd name="T26" fmla="*/ 235 w 692"/>
              <a:gd name="T27" fmla="*/ 265 h 766"/>
              <a:gd name="T28" fmla="*/ 0 w 692"/>
              <a:gd name="T29" fmla="*/ 265 h 766"/>
              <a:gd name="T30" fmla="*/ 0 w 692"/>
              <a:gd name="T31" fmla="*/ 191 h 766"/>
              <a:gd name="T32" fmla="*/ 691 w 692"/>
              <a:gd name="T33" fmla="*/ 191 h 766"/>
              <a:gd name="T34" fmla="*/ 691 w 692"/>
              <a:gd name="T35" fmla="*/ 265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92" h="766">
                <a:moveTo>
                  <a:pt x="346" y="0"/>
                </a:moveTo>
                <a:cubicBezTo>
                  <a:pt x="390" y="0"/>
                  <a:pt x="427" y="33"/>
                  <a:pt x="427" y="74"/>
                </a:cubicBezTo>
                <a:cubicBezTo>
                  <a:pt x="427" y="114"/>
                  <a:pt x="386" y="154"/>
                  <a:pt x="346" y="154"/>
                </a:cubicBezTo>
                <a:cubicBezTo>
                  <a:pt x="305" y="154"/>
                  <a:pt x="272" y="114"/>
                  <a:pt x="272" y="74"/>
                </a:cubicBezTo>
                <a:cubicBezTo>
                  <a:pt x="272" y="33"/>
                  <a:pt x="309" y="0"/>
                  <a:pt x="346" y="0"/>
                </a:cubicBezTo>
                <a:close/>
                <a:moveTo>
                  <a:pt x="691" y="265"/>
                </a:moveTo>
                <a:lnTo>
                  <a:pt x="463" y="265"/>
                </a:lnTo>
                <a:lnTo>
                  <a:pt x="463" y="765"/>
                </a:lnTo>
                <a:lnTo>
                  <a:pt x="390" y="765"/>
                </a:lnTo>
                <a:lnTo>
                  <a:pt x="390" y="537"/>
                </a:lnTo>
                <a:lnTo>
                  <a:pt x="309" y="537"/>
                </a:lnTo>
                <a:lnTo>
                  <a:pt x="309" y="765"/>
                </a:lnTo>
                <a:lnTo>
                  <a:pt x="235" y="765"/>
                </a:lnTo>
                <a:lnTo>
                  <a:pt x="235" y="265"/>
                </a:lnTo>
                <a:lnTo>
                  <a:pt x="0" y="265"/>
                </a:lnTo>
                <a:lnTo>
                  <a:pt x="0" y="191"/>
                </a:lnTo>
                <a:lnTo>
                  <a:pt x="691" y="191"/>
                </a:lnTo>
                <a:lnTo>
                  <a:pt x="691" y="2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Freeform 12"/>
          <p:cNvSpPr>
            <a:spLocks noChangeArrowheads="1"/>
          </p:cNvSpPr>
          <p:nvPr userDrawn="1"/>
        </p:nvSpPr>
        <p:spPr bwMode="auto">
          <a:xfrm>
            <a:off x="19771650" y="11867984"/>
            <a:ext cx="1177975" cy="1187628"/>
          </a:xfrm>
          <a:custGeom>
            <a:avLst/>
            <a:gdLst>
              <a:gd name="T0" fmla="*/ 267 w 540"/>
              <a:gd name="T1" fmla="*/ 0 h 541"/>
              <a:gd name="T2" fmla="*/ 0 w 540"/>
              <a:gd name="T3" fmla="*/ 273 h 541"/>
              <a:gd name="T4" fmla="*/ 267 w 540"/>
              <a:gd name="T5" fmla="*/ 540 h 541"/>
              <a:gd name="T6" fmla="*/ 539 w 540"/>
              <a:gd name="T7" fmla="*/ 273 h 541"/>
              <a:gd name="T8" fmla="*/ 267 w 540"/>
              <a:gd name="T9" fmla="*/ 0 h 541"/>
              <a:gd name="T10" fmla="*/ 364 w 540"/>
              <a:gd name="T11" fmla="*/ 165 h 541"/>
              <a:gd name="T12" fmla="*/ 405 w 540"/>
              <a:gd name="T13" fmla="*/ 201 h 541"/>
              <a:gd name="T14" fmla="*/ 364 w 540"/>
              <a:gd name="T15" fmla="*/ 242 h 541"/>
              <a:gd name="T16" fmla="*/ 323 w 540"/>
              <a:gd name="T17" fmla="*/ 201 h 541"/>
              <a:gd name="T18" fmla="*/ 364 w 540"/>
              <a:gd name="T19" fmla="*/ 165 h 541"/>
              <a:gd name="T20" fmla="*/ 174 w 540"/>
              <a:gd name="T21" fmla="*/ 165 h 541"/>
              <a:gd name="T22" fmla="*/ 215 w 540"/>
              <a:gd name="T23" fmla="*/ 201 h 541"/>
              <a:gd name="T24" fmla="*/ 174 w 540"/>
              <a:gd name="T25" fmla="*/ 242 h 541"/>
              <a:gd name="T26" fmla="*/ 133 w 540"/>
              <a:gd name="T27" fmla="*/ 201 h 541"/>
              <a:gd name="T28" fmla="*/ 174 w 540"/>
              <a:gd name="T29" fmla="*/ 165 h 541"/>
              <a:gd name="T30" fmla="*/ 267 w 540"/>
              <a:gd name="T31" fmla="*/ 432 h 541"/>
              <a:gd name="T32" fmla="*/ 118 w 540"/>
              <a:gd name="T33" fmla="*/ 324 h 541"/>
              <a:gd name="T34" fmla="*/ 421 w 540"/>
              <a:gd name="T35" fmla="*/ 324 h 541"/>
              <a:gd name="T36" fmla="*/ 267 w 540"/>
              <a:gd name="T37" fmla="*/ 432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40" h="541">
                <a:moveTo>
                  <a:pt x="267" y="0"/>
                </a:moveTo>
                <a:cubicBezTo>
                  <a:pt x="123" y="0"/>
                  <a:pt x="0" y="126"/>
                  <a:pt x="0" y="273"/>
                </a:cubicBezTo>
                <a:cubicBezTo>
                  <a:pt x="0" y="419"/>
                  <a:pt x="120" y="540"/>
                  <a:pt x="267" y="540"/>
                </a:cubicBezTo>
                <a:cubicBezTo>
                  <a:pt x="413" y="540"/>
                  <a:pt x="539" y="419"/>
                  <a:pt x="539" y="273"/>
                </a:cubicBezTo>
                <a:cubicBezTo>
                  <a:pt x="539" y="126"/>
                  <a:pt x="416" y="0"/>
                  <a:pt x="267" y="0"/>
                </a:cubicBezTo>
                <a:close/>
                <a:moveTo>
                  <a:pt x="364" y="165"/>
                </a:moveTo>
                <a:cubicBezTo>
                  <a:pt x="385" y="165"/>
                  <a:pt x="405" y="178"/>
                  <a:pt x="405" y="201"/>
                </a:cubicBezTo>
                <a:cubicBezTo>
                  <a:pt x="405" y="224"/>
                  <a:pt x="385" y="242"/>
                  <a:pt x="364" y="242"/>
                </a:cubicBezTo>
                <a:cubicBezTo>
                  <a:pt x="344" y="242"/>
                  <a:pt x="323" y="224"/>
                  <a:pt x="323" y="201"/>
                </a:cubicBezTo>
                <a:cubicBezTo>
                  <a:pt x="323" y="178"/>
                  <a:pt x="344" y="165"/>
                  <a:pt x="364" y="165"/>
                </a:cubicBezTo>
                <a:close/>
                <a:moveTo>
                  <a:pt x="174" y="165"/>
                </a:moveTo>
                <a:cubicBezTo>
                  <a:pt x="195" y="165"/>
                  <a:pt x="215" y="178"/>
                  <a:pt x="215" y="201"/>
                </a:cubicBezTo>
                <a:cubicBezTo>
                  <a:pt x="215" y="224"/>
                  <a:pt x="195" y="242"/>
                  <a:pt x="174" y="242"/>
                </a:cubicBezTo>
                <a:cubicBezTo>
                  <a:pt x="154" y="242"/>
                  <a:pt x="133" y="224"/>
                  <a:pt x="133" y="201"/>
                </a:cubicBezTo>
                <a:cubicBezTo>
                  <a:pt x="133" y="178"/>
                  <a:pt x="154" y="165"/>
                  <a:pt x="174" y="165"/>
                </a:cubicBezTo>
                <a:close/>
                <a:moveTo>
                  <a:pt x="267" y="432"/>
                </a:moveTo>
                <a:cubicBezTo>
                  <a:pt x="200" y="432"/>
                  <a:pt x="138" y="386"/>
                  <a:pt x="118" y="324"/>
                </a:cubicBezTo>
                <a:lnTo>
                  <a:pt x="421" y="324"/>
                </a:lnTo>
                <a:cubicBezTo>
                  <a:pt x="400" y="386"/>
                  <a:pt x="339" y="432"/>
                  <a:pt x="267" y="4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257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2EA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2EA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A3D6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3D6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92C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92C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2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22" grpId="0" animBg="1"/>
      <p:bldP spid="20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/>
      <p:bldP spid="17" grpId="0" animBg="1"/>
      <p:bldP spid="17" grpId="1" animBg="1"/>
      <p:bldP spid="21" grpId="0" animBg="1"/>
      <p:bldP spid="15" grpId="0" animBg="1"/>
      <p:bldP spid="15" grpId="1" animBg="1"/>
      <p:bldP spid="16" grpId="0" animBg="1"/>
      <p:bldP spid="39" grpId="0"/>
      <p:bldP spid="45" grpId="0"/>
      <p:bldP spid="8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8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8" grpId="0" animBg="1"/>
      <p:bldP spid="29" grpId="0" animBg="1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Picture Placeholder 20"/>
          <p:cNvSpPr>
            <a:spLocks noGrp="1"/>
          </p:cNvSpPr>
          <p:nvPr>
            <p:ph type="pic" sz="quarter" idx="24"/>
          </p:nvPr>
        </p:nvSpPr>
        <p:spPr>
          <a:xfrm>
            <a:off x="5643671" y="7616722"/>
            <a:ext cx="3608394" cy="411919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2035279" y="3533647"/>
            <a:ext cx="3608394" cy="40847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20"/>
          <p:cNvSpPr>
            <a:spLocks noGrp="1"/>
          </p:cNvSpPr>
          <p:nvPr>
            <p:ph type="pic" sz="quarter" idx="20"/>
          </p:nvPr>
        </p:nvSpPr>
        <p:spPr>
          <a:xfrm>
            <a:off x="5643671" y="3533647"/>
            <a:ext cx="3608394" cy="408477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20"/>
          <p:cNvSpPr>
            <a:spLocks noGrp="1"/>
          </p:cNvSpPr>
          <p:nvPr>
            <p:ph type="pic" sz="quarter" idx="22"/>
          </p:nvPr>
        </p:nvSpPr>
        <p:spPr>
          <a:xfrm>
            <a:off x="2035277" y="7616722"/>
            <a:ext cx="3608394" cy="411919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/>
          </p:nvPr>
        </p:nvSpPr>
        <p:spPr>
          <a:xfrm>
            <a:off x="11332238" y="3506003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/>
          </p:nvPr>
        </p:nvSpPr>
        <p:spPr>
          <a:xfrm>
            <a:off x="15016174" y="7623495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18697385" y="3508386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26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8127999" y="-2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064000" y="6857999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5"/>
          </p:nvPr>
        </p:nvSpPr>
        <p:spPr>
          <a:xfrm>
            <a:off x="12191998" y="6857999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16255996" y="0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20319995" y="6858001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4872831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29"/>
          </p:nvPr>
        </p:nvSpPr>
        <p:spPr>
          <a:xfrm>
            <a:off x="13000828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Text Placeholder 12"/>
          <p:cNvSpPr>
            <a:spLocks noGrp="1"/>
          </p:cNvSpPr>
          <p:nvPr>
            <p:ph type="body" sz="quarter" idx="30"/>
          </p:nvPr>
        </p:nvSpPr>
        <p:spPr>
          <a:xfrm>
            <a:off x="21128826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31"/>
          </p:nvPr>
        </p:nvSpPr>
        <p:spPr>
          <a:xfrm>
            <a:off x="808832" y="9063085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8936829" y="9063085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17064826" y="9063084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Box 2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915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820319" y="3298246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035277" y="3298247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17590565" y="7851196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12805523" y="7851197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/>
      <p:bldP spid="10" grpId="0"/>
      <p:bldP spid="12" grpId="0"/>
      <p:bldP spid="14" grpId="0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207"/>
          <p:cNvSpPr>
            <a:spLocks noGrp="1"/>
          </p:cNvSpPr>
          <p:nvPr>
            <p:ph type="pic" sz="quarter" idx="41"/>
          </p:nvPr>
        </p:nvSpPr>
        <p:spPr>
          <a:xfrm>
            <a:off x="14571238" y="7549801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207"/>
          <p:cNvSpPr>
            <a:spLocks noGrp="1"/>
          </p:cNvSpPr>
          <p:nvPr>
            <p:ph type="pic" sz="quarter" idx="46"/>
          </p:nvPr>
        </p:nvSpPr>
        <p:spPr>
          <a:xfrm>
            <a:off x="2138944" y="3447711"/>
            <a:ext cx="16273889" cy="4088385"/>
          </a:xfrm>
          <a:prstGeom prst="roundRect">
            <a:avLst>
              <a:gd name="adj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207"/>
          <p:cNvSpPr>
            <a:spLocks noGrp="1"/>
          </p:cNvSpPr>
          <p:nvPr>
            <p:ph type="pic" sz="quarter" idx="47"/>
          </p:nvPr>
        </p:nvSpPr>
        <p:spPr>
          <a:xfrm flipH="1">
            <a:off x="18412833" y="7549801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207"/>
          <p:cNvSpPr>
            <a:spLocks noGrp="1"/>
          </p:cNvSpPr>
          <p:nvPr>
            <p:ph type="pic" sz="quarter" idx="48"/>
          </p:nvPr>
        </p:nvSpPr>
        <p:spPr>
          <a:xfrm>
            <a:off x="18412833" y="3461416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3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/>
      <p:bldP spid="9" grpId="0"/>
      <p:bldP spid="10" grpId="0"/>
      <p:bldP spid="11" grpId="0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24"/>
          <p:cNvSpPr>
            <a:spLocks noGrp="1"/>
          </p:cNvSpPr>
          <p:nvPr>
            <p:ph type="pic" sz="quarter" idx="11"/>
          </p:nvPr>
        </p:nvSpPr>
        <p:spPr>
          <a:xfrm>
            <a:off x="2204351" y="3298324"/>
            <a:ext cx="8466137" cy="8466138"/>
          </a:xfrm>
          <a:custGeom>
            <a:avLst/>
            <a:gdLst>
              <a:gd name="connsiteX0" fmla="*/ 4233069 w 8466137"/>
              <a:gd name="connsiteY0" fmla="*/ 3182891 h 8466138"/>
              <a:gd name="connsiteX1" fmla="*/ 5284053 w 8466137"/>
              <a:gd name="connsiteY1" fmla="*/ 4233069 h 8466138"/>
              <a:gd name="connsiteX2" fmla="*/ 4233069 w 8466137"/>
              <a:gd name="connsiteY2" fmla="*/ 5283247 h 8466138"/>
              <a:gd name="connsiteX3" fmla="*/ 3182082 w 8466137"/>
              <a:gd name="connsiteY3" fmla="*/ 4233069 h 8466138"/>
              <a:gd name="connsiteX4" fmla="*/ 4233069 w 8466137"/>
              <a:gd name="connsiteY4" fmla="*/ 3182891 h 8466138"/>
              <a:gd name="connsiteX5" fmla="*/ 4233069 w 8466137"/>
              <a:gd name="connsiteY5" fmla="*/ 2752140 h 8466138"/>
              <a:gd name="connsiteX6" fmla="*/ 2751002 w 8466137"/>
              <a:gd name="connsiteY6" fmla="*/ 4233068 h 8466138"/>
              <a:gd name="connsiteX7" fmla="*/ 4233069 w 8466137"/>
              <a:gd name="connsiteY7" fmla="*/ 5713996 h 8466138"/>
              <a:gd name="connsiteX8" fmla="*/ 5715137 w 8466137"/>
              <a:gd name="connsiteY8" fmla="*/ 4233068 h 8466138"/>
              <a:gd name="connsiteX9" fmla="*/ 4233069 w 8466137"/>
              <a:gd name="connsiteY9" fmla="*/ 2752140 h 8466138"/>
              <a:gd name="connsiteX10" fmla="*/ 4233069 w 8466137"/>
              <a:gd name="connsiteY10" fmla="*/ 0 h 8466138"/>
              <a:gd name="connsiteX11" fmla="*/ 8466137 w 8466137"/>
              <a:gd name="connsiteY11" fmla="*/ 4233069 h 8466138"/>
              <a:gd name="connsiteX12" fmla="*/ 4233069 w 8466137"/>
              <a:gd name="connsiteY12" fmla="*/ 8466138 h 8466138"/>
              <a:gd name="connsiteX13" fmla="*/ 0 w 8466137"/>
              <a:gd name="connsiteY13" fmla="*/ 4233069 h 8466138"/>
              <a:gd name="connsiteX14" fmla="*/ 4233069 w 8466137"/>
              <a:gd name="connsiteY14" fmla="*/ 0 h 846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466137" h="8466138">
                <a:moveTo>
                  <a:pt x="4233069" y="3182891"/>
                </a:moveTo>
                <a:cubicBezTo>
                  <a:pt x="4813513" y="3182891"/>
                  <a:pt x="5284053" y="3653072"/>
                  <a:pt x="5284053" y="4233069"/>
                </a:cubicBezTo>
                <a:cubicBezTo>
                  <a:pt x="5284053" y="4813066"/>
                  <a:pt x="4813513" y="5283247"/>
                  <a:pt x="4233069" y="5283247"/>
                </a:cubicBezTo>
                <a:cubicBezTo>
                  <a:pt x="3652624" y="5283247"/>
                  <a:pt x="3182082" y="4813066"/>
                  <a:pt x="3182082" y="4233069"/>
                </a:cubicBezTo>
                <a:cubicBezTo>
                  <a:pt x="3182082" y="3653072"/>
                  <a:pt x="3652624" y="3182891"/>
                  <a:pt x="4233069" y="3182891"/>
                </a:cubicBezTo>
                <a:close/>
                <a:moveTo>
                  <a:pt x="4233069" y="2752140"/>
                </a:moveTo>
                <a:cubicBezTo>
                  <a:pt x="3414546" y="2752140"/>
                  <a:pt x="2751002" y="3415174"/>
                  <a:pt x="2751002" y="4233068"/>
                </a:cubicBezTo>
                <a:cubicBezTo>
                  <a:pt x="2751002" y="5050962"/>
                  <a:pt x="3414546" y="5713996"/>
                  <a:pt x="4233069" y="5713996"/>
                </a:cubicBezTo>
                <a:cubicBezTo>
                  <a:pt x="5051593" y="5713996"/>
                  <a:pt x="5715137" y="5050962"/>
                  <a:pt x="5715137" y="4233068"/>
                </a:cubicBezTo>
                <a:cubicBezTo>
                  <a:pt x="5715137" y="3415174"/>
                  <a:pt x="5051593" y="2752140"/>
                  <a:pt x="4233069" y="2752140"/>
                </a:cubicBezTo>
                <a:close/>
                <a:moveTo>
                  <a:pt x="4233069" y="0"/>
                </a:moveTo>
                <a:cubicBezTo>
                  <a:pt x="6570929" y="0"/>
                  <a:pt x="8466137" y="1895210"/>
                  <a:pt x="8466137" y="4233069"/>
                </a:cubicBezTo>
                <a:cubicBezTo>
                  <a:pt x="8466137" y="6570928"/>
                  <a:pt x="6570929" y="8466138"/>
                  <a:pt x="4233069" y="8466138"/>
                </a:cubicBezTo>
                <a:cubicBezTo>
                  <a:pt x="1895210" y="8466138"/>
                  <a:pt x="0" y="6570928"/>
                  <a:pt x="0" y="4233069"/>
                </a:cubicBezTo>
                <a:cubicBezTo>
                  <a:pt x="0" y="1895210"/>
                  <a:pt x="1895210" y="0"/>
                  <a:pt x="42330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9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8171794" y="7531393"/>
            <a:ext cx="4997388" cy="4997389"/>
          </a:xfrm>
          <a:custGeom>
            <a:avLst/>
            <a:gdLst>
              <a:gd name="connsiteX0" fmla="*/ 4233069 w 8466137"/>
              <a:gd name="connsiteY0" fmla="*/ 3182891 h 8466138"/>
              <a:gd name="connsiteX1" fmla="*/ 5284053 w 8466137"/>
              <a:gd name="connsiteY1" fmla="*/ 4233069 h 8466138"/>
              <a:gd name="connsiteX2" fmla="*/ 4233069 w 8466137"/>
              <a:gd name="connsiteY2" fmla="*/ 5283247 h 8466138"/>
              <a:gd name="connsiteX3" fmla="*/ 3182082 w 8466137"/>
              <a:gd name="connsiteY3" fmla="*/ 4233069 h 8466138"/>
              <a:gd name="connsiteX4" fmla="*/ 4233069 w 8466137"/>
              <a:gd name="connsiteY4" fmla="*/ 3182891 h 8466138"/>
              <a:gd name="connsiteX5" fmla="*/ 4233069 w 8466137"/>
              <a:gd name="connsiteY5" fmla="*/ 2752140 h 8466138"/>
              <a:gd name="connsiteX6" fmla="*/ 2751002 w 8466137"/>
              <a:gd name="connsiteY6" fmla="*/ 4233068 h 8466138"/>
              <a:gd name="connsiteX7" fmla="*/ 4233069 w 8466137"/>
              <a:gd name="connsiteY7" fmla="*/ 5713996 h 8466138"/>
              <a:gd name="connsiteX8" fmla="*/ 5715137 w 8466137"/>
              <a:gd name="connsiteY8" fmla="*/ 4233068 h 8466138"/>
              <a:gd name="connsiteX9" fmla="*/ 4233069 w 8466137"/>
              <a:gd name="connsiteY9" fmla="*/ 2752140 h 8466138"/>
              <a:gd name="connsiteX10" fmla="*/ 4233069 w 8466137"/>
              <a:gd name="connsiteY10" fmla="*/ 0 h 8466138"/>
              <a:gd name="connsiteX11" fmla="*/ 8466137 w 8466137"/>
              <a:gd name="connsiteY11" fmla="*/ 4233069 h 8466138"/>
              <a:gd name="connsiteX12" fmla="*/ 4233069 w 8466137"/>
              <a:gd name="connsiteY12" fmla="*/ 8466138 h 8466138"/>
              <a:gd name="connsiteX13" fmla="*/ 0 w 8466137"/>
              <a:gd name="connsiteY13" fmla="*/ 4233069 h 8466138"/>
              <a:gd name="connsiteX14" fmla="*/ 4233069 w 8466137"/>
              <a:gd name="connsiteY14" fmla="*/ 0 h 846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466137" h="8466138">
                <a:moveTo>
                  <a:pt x="4233069" y="3182891"/>
                </a:moveTo>
                <a:cubicBezTo>
                  <a:pt x="4813513" y="3182891"/>
                  <a:pt x="5284053" y="3653072"/>
                  <a:pt x="5284053" y="4233069"/>
                </a:cubicBezTo>
                <a:cubicBezTo>
                  <a:pt x="5284053" y="4813066"/>
                  <a:pt x="4813513" y="5283247"/>
                  <a:pt x="4233069" y="5283247"/>
                </a:cubicBezTo>
                <a:cubicBezTo>
                  <a:pt x="3652624" y="5283247"/>
                  <a:pt x="3182082" y="4813066"/>
                  <a:pt x="3182082" y="4233069"/>
                </a:cubicBezTo>
                <a:cubicBezTo>
                  <a:pt x="3182082" y="3653072"/>
                  <a:pt x="3652624" y="3182891"/>
                  <a:pt x="4233069" y="3182891"/>
                </a:cubicBezTo>
                <a:close/>
                <a:moveTo>
                  <a:pt x="4233069" y="2752140"/>
                </a:moveTo>
                <a:cubicBezTo>
                  <a:pt x="3414546" y="2752140"/>
                  <a:pt x="2751002" y="3415174"/>
                  <a:pt x="2751002" y="4233068"/>
                </a:cubicBezTo>
                <a:cubicBezTo>
                  <a:pt x="2751002" y="5050962"/>
                  <a:pt x="3414546" y="5713996"/>
                  <a:pt x="4233069" y="5713996"/>
                </a:cubicBezTo>
                <a:cubicBezTo>
                  <a:pt x="5051593" y="5713996"/>
                  <a:pt x="5715137" y="5050962"/>
                  <a:pt x="5715137" y="4233068"/>
                </a:cubicBezTo>
                <a:cubicBezTo>
                  <a:pt x="5715137" y="3415174"/>
                  <a:pt x="5051593" y="2752140"/>
                  <a:pt x="4233069" y="2752140"/>
                </a:cubicBezTo>
                <a:close/>
                <a:moveTo>
                  <a:pt x="4233069" y="0"/>
                </a:moveTo>
                <a:cubicBezTo>
                  <a:pt x="6570929" y="0"/>
                  <a:pt x="8466137" y="1895210"/>
                  <a:pt x="8466137" y="4233069"/>
                </a:cubicBezTo>
                <a:cubicBezTo>
                  <a:pt x="8466137" y="6570928"/>
                  <a:pt x="6570929" y="8466138"/>
                  <a:pt x="4233069" y="8466138"/>
                </a:cubicBezTo>
                <a:cubicBezTo>
                  <a:pt x="1895210" y="8466138"/>
                  <a:pt x="0" y="6570928"/>
                  <a:pt x="0" y="4233069"/>
                </a:cubicBezTo>
                <a:cubicBezTo>
                  <a:pt x="0" y="1895210"/>
                  <a:pt x="1895210" y="0"/>
                  <a:pt x="42330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5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  <p:bldP spid="8" grpId="0"/>
      <p:bldP spid="9" grpId="0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 Same Side Corner Rectangle 25"/>
          <p:cNvSpPr/>
          <p:nvPr userDrawn="1"/>
        </p:nvSpPr>
        <p:spPr>
          <a:xfrm rot="5400000">
            <a:off x="9075556" y="6014087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7" name="Round Same Side Corner Rectangle 26"/>
          <p:cNvSpPr/>
          <p:nvPr userDrawn="1"/>
        </p:nvSpPr>
        <p:spPr>
          <a:xfrm rot="5400000">
            <a:off x="15071772" y="1318261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8" name="Oval 27"/>
          <p:cNvSpPr/>
          <p:nvPr userDrawn="1"/>
        </p:nvSpPr>
        <p:spPr>
          <a:xfrm>
            <a:off x="5095874" y="8160205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 userDrawn="1"/>
        </p:nvSpPr>
        <p:spPr>
          <a:xfrm>
            <a:off x="11092090" y="3464380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4" name="Round Same Side Corner Rectangle 23"/>
          <p:cNvSpPr/>
          <p:nvPr userDrawn="1"/>
        </p:nvSpPr>
        <p:spPr>
          <a:xfrm rot="5400000">
            <a:off x="5675131" y="1318261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5" name="Round Same Side Corner Rectangle 24"/>
          <p:cNvSpPr/>
          <p:nvPr userDrawn="1"/>
        </p:nvSpPr>
        <p:spPr>
          <a:xfrm rot="5400000">
            <a:off x="18472197" y="6014086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762125" y="3531055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162550" y="8226880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1158765" y="3531055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559190" y="8226880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5881687" y="4678953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282112" y="9374778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5278328" y="4678953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8678753" y="9374778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881686" y="3609433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15278327" y="3609432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0"/>
          </p:nvPr>
        </p:nvSpPr>
        <p:spPr>
          <a:xfrm>
            <a:off x="9282112" y="8305258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18678752" y="8305258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1695336" y="3464380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3" name="Oval 22"/>
          <p:cNvSpPr/>
          <p:nvPr userDrawn="1"/>
        </p:nvSpPr>
        <p:spPr>
          <a:xfrm>
            <a:off x="14492515" y="8160204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632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1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750"/>
                            </p:stCondLst>
                            <p:childTnLst>
                              <p:par>
                                <p:cTn id="6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24" grpId="0" animBg="1"/>
      <p:bldP spid="25" grpId="0" animBg="1"/>
      <p:bldP spid="7" grpId="0"/>
      <p:bldP spid="8" grpId="0"/>
      <p:bldP spid="9" grpId="0"/>
      <p:bldP spid="10" grpId="0"/>
      <p:bldP spid="12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2" grpId="0" animBg="1"/>
      <p:bldP spid="23" grpId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 Same Side Corner Rectangle 13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5988937" cy="137160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6916400" y="9686925"/>
            <a:ext cx="5857875" cy="2600325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16916400" y="2062163"/>
            <a:ext cx="5857875" cy="1562100"/>
          </a:xfrm>
        </p:spPr>
        <p:txBody>
          <a:bodyPr anchor="ctr">
            <a:normAutofit/>
          </a:bodyPr>
          <a:lstStyle>
            <a:lvl1pPr marL="0" indent="0">
              <a:buNone/>
              <a:defRPr sz="36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16916399" y="7972425"/>
            <a:ext cx="5857875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40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16916399" y="3652838"/>
            <a:ext cx="5857875" cy="2600325"/>
          </a:xfrm>
        </p:spPr>
        <p:txBody>
          <a:bodyPr anchor="t">
            <a:normAutofit/>
          </a:bodyPr>
          <a:lstStyle>
            <a:lvl1pPr marL="0" indent="0">
              <a:buNone/>
              <a:defRPr sz="6000" spc="3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271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7" grpId="0"/>
      <p:bldP spid="13" grpId="0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34094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AA56-919F-403F-88BC-F1349F9415B8}" type="datetime1">
              <a:rPr lang="id-ID" smtClean="0"/>
              <a:t>28/09/2017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8874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67E5C-4A73-4E03-AAC7-8F49AF550ED2}" type="datetime1">
              <a:rPr lang="id-ID" smtClean="0"/>
              <a:t>28/09/2017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20916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>
          <a:xfrm>
            <a:off x="12192001" y="9364934"/>
            <a:ext cx="9726612" cy="273921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3480989" y="9688391"/>
            <a:ext cx="6426201" cy="20809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421924"/>
            <a:ext cx="24384000" cy="6400800"/>
          </a:xfrm>
          <a:prstGeom prst="rect">
            <a:avLst/>
          </a:prstGeom>
          <a:noFill/>
        </p:spPr>
        <p:txBody>
          <a:bodyPr/>
          <a:lstStyle/>
          <a:p>
            <a:endParaRPr lang="id-ID"/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909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7285B-4B4D-411E-BCD3-D519A6022439}" type="datetime1">
              <a:rPr lang="id-ID" smtClean="0"/>
              <a:t>28/09/2017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767807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5FA26-A21A-4E8D-88D5-01F553E0C7BE}" type="datetime1">
              <a:rPr lang="id-ID" smtClean="0"/>
              <a:t>28/09/2017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500057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39348-F8EA-4801-B3C2-055EAEEADBC6}" type="datetime1">
              <a:rPr lang="id-ID" smtClean="0"/>
              <a:t>28/09/2017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070142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58E6E-CEC5-49AA-9415-567C520B44B0}" type="datetime1">
              <a:rPr lang="id-ID" smtClean="0"/>
              <a:t>28/09/2017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13655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960D1-BFC4-40DE-BF83-2231777A3EE5}" type="datetime1">
              <a:rPr lang="id-ID" smtClean="0"/>
              <a:t>28/09/2017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740994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C90F-16A6-4DA9-A8C7-5683331A6640}" type="datetime1">
              <a:rPr lang="id-ID" smtClean="0"/>
              <a:t>28/09/2017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368716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B506-A95A-446F-98C3-897716A94F96}" type="datetime1">
              <a:rPr lang="id-ID" smtClean="0"/>
              <a:t>28/09/2017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926901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F4CF8-E559-4BD6-AC36-28FADE207FBB}" type="datetime1">
              <a:rPr lang="id-ID" smtClean="0"/>
              <a:t>28/09/2017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4890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12650788" y="9176448"/>
            <a:ext cx="9267825" cy="27392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2465387" y="9176448"/>
            <a:ext cx="9267825" cy="27392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421924"/>
            <a:ext cx="24384000" cy="6400800"/>
          </a:xfrm>
          <a:prstGeom prst="rect">
            <a:avLst/>
          </a:prstGeom>
          <a:noFill/>
        </p:spPr>
        <p:txBody>
          <a:bodyPr/>
          <a:lstStyle/>
          <a:p>
            <a:endParaRPr lang="id-ID"/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8248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081164" cy="13716000"/>
          </a:xfrm>
          <a:prstGeom prst="rect">
            <a:avLst/>
          </a:prstGeom>
          <a:noFill/>
        </p:spPr>
        <p:txBody>
          <a:bodyPr/>
          <a:lstStyle/>
          <a:p>
            <a:endParaRPr lang="id-ID" dirty="0"/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13446514" y="9619286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3446514" y="7286623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3446514" y="4953960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13446515" y="3606182"/>
            <a:ext cx="8778486" cy="9541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2081164" y="2"/>
            <a:ext cx="12302836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21790" y="5817543"/>
            <a:ext cx="6426201" cy="20809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73701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0745783" y="4560256"/>
            <a:ext cx="12467611" cy="2708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745782" y="8301093"/>
            <a:ext cx="12467611" cy="14388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47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24384000" cy="19050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6" name="Rectangle 5"/>
          <p:cNvSpPr/>
          <p:nvPr userDrawn="1"/>
        </p:nvSpPr>
        <p:spPr>
          <a:xfrm>
            <a:off x="0" y="12630151"/>
            <a:ext cx="24384000" cy="108584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TextBox 8"/>
          <p:cNvSpPr txBox="1"/>
          <p:nvPr userDrawn="1"/>
        </p:nvSpPr>
        <p:spPr>
          <a:xfrm>
            <a:off x="20690119" y="12934400"/>
            <a:ext cx="315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 smtClean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www.baxenergy.com</a:t>
            </a:r>
            <a:endParaRPr lang="id-ID" sz="2400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581910" y="12950086"/>
            <a:ext cx="7495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2400" baseline="0" dirty="0" smtClean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INNOVATIVE SOLUTIONS FOR A GREENER WORLD</a:t>
            </a:r>
            <a:endParaRPr lang="id-ID" sz="2400" baseline="0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3" name="Date Placeholder 12"/>
          <p:cNvSpPr>
            <a:spLocks noGrp="1"/>
          </p:cNvSpPr>
          <p:nvPr userDrawn="1"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44408-F830-4ACB-8794-104F4946B287}" type="datetime1">
              <a:rPr lang="id-ID" smtClean="0"/>
              <a:t>28/09/2017</a:t>
            </a:fld>
            <a:endParaRPr lang="id-ID" dirty="0"/>
          </a:p>
        </p:txBody>
      </p:sp>
      <p:sp>
        <p:nvSpPr>
          <p:cNvPr id="14" name="Footer Placeholder 13"/>
          <p:cNvSpPr>
            <a:spLocks noGrp="1"/>
          </p:cNvSpPr>
          <p:nvPr userDrawn="1"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 smtClean="0"/>
              <a:t>FOOTER</a:t>
            </a:r>
            <a:endParaRPr lang="id-ID" dirty="0"/>
          </a:p>
        </p:txBody>
      </p:sp>
      <p:sp>
        <p:nvSpPr>
          <p:cNvPr id="12" name="Title Placeholder 11"/>
          <p:cNvSpPr>
            <a:spLocks noGrp="1"/>
          </p:cNvSpPr>
          <p:nvPr userDrawn="1"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id-ID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id-ID" dirty="0"/>
          </a:p>
        </p:txBody>
      </p:sp>
      <p:sp>
        <p:nvSpPr>
          <p:cNvPr id="18" name="Slide Number Placeholder 17"/>
          <p:cNvSpPr>
            <a:spLocks noGrp="1"/>
          </p:cNvSpPr>
          <p:nvPr userDrawn="1"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89439-3594-48D8-8D51-75C7F19FBC07}" type="slidenum">
              <a:rPr lang="id-ID" smtClean="0"/>
              <a:t>‹N›</a:t>
            </a:fld>
            <a:endParaRPr lang="id-ID" dirty="0"/>
          </a:p>
        </p:txBody>
      </p:sp>
      <p:sp>
        <p:nvSpPr>
          <p:cNvPr id="15" name="Round Same Side Corner Rectangle 1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0" y="-516829"/>
            <a:ext cx="22933659" cy="89531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3748840" y="-516828"/>
            <a:ext cx="635160" cy="882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00" y="666670"/>
            <a:ext cx="2139916" cy="921600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21014621" y="13354854"/>
            <a:ext cx="3382861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it-IT" sz="13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94274"/>
                </a:solidFill>
                <a:effectLst/>
                <a:uLnTx/>
                <a:uFillTx/>
                <a:latin typeface="Lato Light"/>
              </a:rPr>
              <a:t>Copyright © 2017 BaxEnergy GmbH</a:t>
            </a:r>
            <a:endParaRPr lang="it-IT" sz="1300" dirty="0"/>
          </a:p>
        </p:txBody>
      </p:sp>
    </p:spTree>
    <p:extLst>
      <p:ext uri="{BB962C8B-B14F-4D97-AF65-F5344CB8AC3E}">
        <p14:creationId xmlns:p14="http://schemas.microsoft.com/office/powerpoint/2010/main" val="301505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675" r:id="rId2"/>
    <p:sldLayoutId id="2147483681" r:id="rId3"/>
    <p:sldLayoutId id="2147483733" r:id="rId4"/>
    <p:sldLayoutId id="2147483746" r:id="rId5"/>
    <p:sldLayoutId id="2147483673" r:id="rId6"/>
    <p:sldLayoutId id="2147483720" r:id="rId7"/>
    <p:sldLayoutId id="2147483688" r:id="rId8"/>
    <p:sldLayoutId id="2147483721" r:id="rId9"/>
    <p:sldLayoutId id="2147483679" r:id="rId10"/>
    <p:sldLayoutId id="2147483730" r:id="rId11"/>
    <p:sldLayoutId id="2147483732" r:id="rId12"/>
    <p:sldLayoutId id="2147483750" r:id="rId13"/>
    <p:sldLayoutId id="2147483754" r:id="rId14"/>
    <p:sldLayoutId id="2147483769" r:id="rId15"/>
    <p:sldLayoutId id="2147483682" r:id="rId16"/>
    <p:sldLayoutId id="2147483722" r:id="rId17"/>
    <p:sldLayoutId id="2147483678" r:id="rId18"/>
    <p:sldLayoutId id="2147483715" r:id="rId19"/>
    <p:sldLayoutId id="2147483724" r:id="rId20"/>
    <p:sldLayoutId id="2147483725" r:id="rId21"/>
    <p:sldLayoutId id="2147483726" r:id="rId22"/>
    <p:sldLayoutId id="2147483727" r:id="rId23"/>
    <p:sldLayoutId id="2147483716" r:id="rId24"/>
    <p:sldLayoutId id="2147483758" r:id="rId25"/>
    <p:sldLayoutId id="2147483759" r:id="rId26"/>
    <p:sldLayoutId id="2147483677" r:id="rId27"/>
    <p:sldLayoutId id="2147483749" r:id="rId28"/>
    <p:sldLayoutId id="2147483676" r:id="rId29"/>
    <p:sldLayoutId id="2147483751" r:id="rId30"/>
    <p:sldLayoutId id="2147483755" r:id="rId31"/>
    <p:sldLayoutId id="2147483684" r:id="rId32"/>
    <p:sldLayoutId id="2147483770" r:id="rId33"/>
    <p:sldLayoutId id="2147483763" r:id="rId34"/>
    <p:sldLayoutId id="2147483765" r:id="rId35"/>
    <p:sldLayoutId id="2147483764" r:id="rId36"/>
    <p:sldLayoutId id="2147483761" r:id="rId37"/>
    <p:sldLayoutId id="2147483685" r:id="rId38"/>
    <p:sldLayoutId id="2147483762" r:id="rId39"/>
    <p:sldLayoutId id="2147483760" r:id="rId40"/>
    <p:sldLayoutId id="2147483686" r:id="rId41"/>
    <p:sldLayoutId id="2147483687" r:id="rId42"/>
    <p:sldLayoutId id="2147483757" r:id="rId43"/>
    <p:sldLayoutId id="2147483689" r:id="rId44"/>
    <p:sldLayoutId id="2147483690" r:id="rId45"/>
    <p:sldLayoutId id="2147483756" r:id="rId46"/>
    <p:sldLayoutId id="2147483704" r:id="rId47"/>
    <p:sldLayoutId id="2147483705" r:id="rId48"/>
    <p:sldLayoutId id="2147483707" r:id="rId49"/>
    <p:sldLayoutId id="2147483708" r:id="rId50"/>
    <p:sldLayoutId id="2147483709" r:id="rId51"/>
    <p:sldLayoutId id="2147483710" r:id="rId52"/>
    <p:sldLayoutId id="2147483717" r:id="rId53"/>
    <p:sldLayoutId id="2147483718" r:id="rId54"/>
    <p:sldLayoutId id="2147483767" r:id="rId55"/>
    <p:sldLayoutId id="2147483768" r:id="rId5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1" grpId="0"/>
      <p:bldP spid="15" grpId="0" animBg="1"/>
      <p:bldP spid="20" grpId="0"/>
    </p:bldLst>
  </p:timing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Lato Light" panose="020F0502020204030203" pitchFamily="34" charset="0"/>
          <a:ea typeface="Lato Light" panose="020F0502020204030203" pitchFamily="34" charset="0"/>
          <a:cs typeface="Lato Light" panose="020F0502020204030203" pitchFamily="34" charset="0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Lato" panose="020F0502020204030203" pitchFamily="34" charset="0"/>
          <a:cs typeface="Lato" panose="020F0502020204030203" pitchFamily="34" charset="0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Lato" panose="020F0502020204030203" pitchFamily="34" charset="0"/>
          <a:cs typeface="Lato" panose="020F0502020204030203" pitchFamily="34" charset="0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F1142-A246-413C-9F48-9931FD89ACE1}" type="datetime1">
              <a:rPr lang="id-ID" smtClean="0"/>
              <a:t>28/09/2017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075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7" Type="http://schemas.openxmlformats.org/officeDocument/2006/relationships/hyperlink" Target="https://git-scm.com/book/en/v2" TargetMode="External"/><Relationship Id="rId2" Type="http://schemas.openxmlformats.org/officeDocument/2006/relationships/hyperlink" Target="https://try.github.io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://ndpsoftware.com/git-cheatsheet.html" TargetMode="External"/><Relationship Id="rId5" Type="http://schemas.openxmlformats.org/officeDocument/2006/relationships/hyperlink" Target="https://services.github.com/on-demand/downloads/github-git-cheat-sheet.pdf" TargetMode="External"/><Relationship Id="rId4" Type="http://schemas.openxmlformats.org/officeDocument/2006/relationships/hyperlink" Target="https://gitlab.com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uides.github.com/introduction/flow" TargetMode="Externa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uides.github.com/activities/hello-world/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lfs.github.com/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4" y="2394857"/>
            <a:ext cx="21245287" cy="9949543"/>
          </a:xfr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What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 Version Control System</a:t>
            </a:r>
          </a:p>
          <a:p>
            <a:pPr marL="2057400" lvl="1" indent="-685800"/>
            <a:r>
              <a:rPr lang="it-IT" dirty="0" err="1" smtClean="0"/>
              <a:t>Why</a:t>
            </a:r>
            <a:r>
              <a:rPr lang="it-IT" dirty="0" smtClean="0"/>
              <a:t> use VCS</a:t>
            </a:r>
          </a:p>
          <a:p>
            <a:pPr marL="2057400" lvl="1" indent="-685800"/>
            <a:r>
              <a:rPr lang="it-IT" dirty="0" err="1"/>
              <a:t>Types</a:t>
            </a:r>
            <a:r>
              <a:rPr lang="it-IT" dirty="0"/>
              <a:t> of </a:t>
            </a:r>
            <a:r>
              <a:rPr lang="it-IT" dirty="0" smtClean="0"/>
              <a:t>VCS</a:t>
            </a:r>
          </a:p>
          <a:p>
            <a:pPr marL="2057400" lvl="1" indent="-685800"/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Glossary</a:t>
            </a:r>
            <a:r>
              <a:rPr lang="it-IT" dirty="0" smtClean="0"/>
              <a:t>/</a:t>
            </a:r>
            <a:r>
              <a:rPr lang="it-IT" dirty="0" err="1" smtClean="0"/>
              <a:t>Concepts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Git</a:t>
            </a:r>
            <a:r>
              <a:rPr lang="it-IT" dirty="0" smtClean="0"/>
              <a:t>: </a:t>
            </a:r>
            <a:r>
              <a:rPr lang="it-IT" dirty="0" err="1" smtClean="0"/>
              <a:t>main</a:t>
            </a:r>
            <a:r>
              <a:rPr lang="it-IT" dirty="0" smtClean="0"/>
              <a:t> </a:t>
            </a:r>
            <a:r>
              <a:rPr lang="it-IT" dirty="0" err="1" smtClean="0"/>
              <a:t>features</a:t>
            </a:r>
            <a:r>
              <a:rPr lang="it-IT" dirty="0" smtClean="0"/>
              <a:t>, </a:t>
            </a:r>
            <a:r>
              <a:rPr lang="it-IT" dirty="0" err="1" smtClean="0"/>
              <a:t>workflows</a:t>
            </a:r>
            <a:r>
              <a:rPr lang="it-IT" dirty="0" smtClean="0"/>
              <a:t>, </a:t>
            </a:r>
            <a:r>
              <a:rPr lang="it-IT" dirty="0" err="1" smtClean="0"/>
              <a:t>resources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How to use a Version </a:t>
            </a:r>
            <a:r>
              <a:rPr lang="it-IT" dirty="0"/>
              <a:t>Control </a:t>
            </a:r>
            <a:r>
              <a:rPr lang="it-IT" dirty="0" smtClean="0"/>
              <a:t>System (</a:t>
            </a:r>
            <a:r>
              <a:rPr lang="it-IT" dirty="0" err="1" smtClean="0"/>
              <a:t>GitHub</a:t>
            </a:r>
            <a:r>
              <a:rPr lang="it-IT" dirty="0" smtClean="0"/>
              <a:t>)</a:t>
            </a:r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smtClean="0"/>
              <a:t>Index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9034102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457200" y="2503715"/>
            <a:ext cx="16785771" cy="9840686"/>
          </a:xfr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5400" dirty="0" err="1" smtClean="0"/>
              <a:t>Git</a:t>
            </a:r>
            <a:r>
              <a:rPr lang="it-IT" sz="5400" dirty="0" smtClean="0"/>
              <a:t> </a:t>
            </a:r>
            <a:r>
              <a:rPr lang="it-IT" sz="5400" dirty="0" err="1" smtClean="0"/>
              <a:t>is</a:t>
            </a:r>
            <a:r>
              <a:rPr lang="it-IT" sz="5400" dirty="0" smtClean="0"/>
              <a:t> an open source </a:t>
            </a:r>
            <a:r>
              <a:rPr lang="it-IT" sz="5400" b="1" dirty="0" smtClean="0"/>
              <a:t>Distributed</a:t>
            </a:r>
            <a:r>
              <a:rPr lang="it-IT" sz="5400" dirty="0" smtClean="0"/>
              <a:t> Version Control System </a:t>
            </a:r>
            <a:r>
              <a:rPr lang="it-IT" sz="5400" dirty="0" err="1" smtClean="0"/>
              <a:t>created</a:t>
            </a:r>
            <a:r>
              <a:rPr lang="it-IT" sz="5400" dirty="0" smtClean="0"/>
              <a:t> by Linus </a:t>
            </a:r>
            <a:r>
              <a:rPr lang="it-IT" sz="5400" dirty="0" err="1" smtClean="0"/>
              <a:t>Torvalds</a:t>
            </a:r>
            <a:r>
              <a:rPr lang="it-IT" sz="5400" dirty="0" smtClean="0"/>
              <a:t> (2005) </a:t>
            </a:r>
            <a:r>
              <a:rPr lang="it-IT" sz="5400" dirty="0" err="1" smtClean="0"/>
              <a:t>after</a:t>
            </a:r>
            <a:r>
              <a:rPr lang="it-IT" sz="5400" dirty="0" smtClean="0"/>
              <a:t> free use of </a:t>
            </a:r>
            <a:r>
              <a:rPr lang="it-IT" sz="5400" dirty="0" err="1" smtClean="0"/>
              <a:t>BitKeeper</a:t>
            </a:r>
            <a:r>
              <a:rPr lang="it-IT" sz="5400" dirty="0" smtClean="0"/>
              <a:t> </a:t>
            </a:r>
            <a:r>
              <a:rPr lang="it-IT" sz="5400" dirty="0" err="1" smtClean="0"/>
              <a:t>was</a:t>
            </a:r>
            <a:r>
              <a:rPr lang="it-IT" sz="5400" dirty="0" smtClean="0"/>
              <a:t> </a:t>
            </a:r>
            <a:r>
              <a:rPr lang="it-IT" sz="5400" dirty="0" err="1" smtClean="0"/>
              <a:t>withdrawn</a:t>
            </a:r>
            <a:r>
              <a:rPr lang="it-IT" sz="5400" dirty="0" smtClean="0"/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sz="5400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5400" dirty="0" err="1" smtClean="0"/>
              <a:t>Main</a:t>
            </a:r>
            <a:r>
              <a:rPr lang="it-IT" sz="5400" dirty="0" smtClean="0"/>
              <a:t> </a:t>
            </a:r>
            <a:r>
              <a:rPr lang="it-IT" sz="5400" dirty="0" err="1" smtClean="0"/>
              <a:t>features</a:t>
            </a:r>
            <a:r>
              <a:rPr lang="it-IT" sz="5400" dirty="0" smtClean="0"/>
              <a:t>:</a:t>
            </a:r>
          </a:p>
          <a:p>
            <a:pPr marL="2057400" lvl="1" indent="-685800"/>
            <a:r>
              <a:rPr lang="it-IT" sz="4000" b="1" dirty="0" smtClean="0"/>
              <a:t>Distributed </a:t>
            </a:r>
            <a:r>
              <a:rPr lang="it-IT" sz="4000" b="1" dirty="0" err="1" smtClean="0"/>
              <a:t>development</a:t>
            </a:r>
            <a:r>
              <a:rPr lang="it-IT" sz="4000" b="1" dirty="0" smtClean="0"/>
              <a:t>:</a:t>
            </a:r>
            <a:r>
              <a:rPr lang="it-IT" sz="4000" dirty="0" smtClean="0"/>
              <a:t> </a:t>
            </a:r>
            <a:r>
              <a:rPr lang="it-IT" sz="4000" dirty="0" err="1" smtClean="0"/>
              <a:t>every</a:t>
            </a:r>
            <a:r>
              <a:rPr lang="it-IT" sz="4000" dirty="0" smtClean="0"/>
              <a:t> </a:t>
            </a:r>
            <a:r>
              <a:rPr lang="it-IT" sz="4000" dirty="0" err="1" smtClean="0"/>
              <a:t>user</a:t>
            </a:r>
            <a:r>
              <a:rPr lang="it-IT" sz="4000" dirty="0" smtClean="0"/>
              <a:t> </a:t>
            </a:r>
            <a:r>
              <a:rPr lang="it-IT" sz="4000" dirty="0" err="1" smtClean="0"/>
              <a:t>has</a:t>
            </a:r>
            <a:r>
              <a:rPr lang="it-IT" sz="4000" dirty="0" smtClean="0"/>
              <a:t> a full </a:t>
            </a:r>
            <a:r>
              <a:rPr lang="it-IT" sz="4000" dirty="0" err="1" smtClean="0"/>
              <a:t>local</a:t>
            </a:r>
            <a:r>
              <a:rPr lang="it-IT" sz="4000" dirty="0" smtClean="0"/>
              <a:t> copy of the </a:t>
            </a:r>
            <a:r>
              <a:rPr lang="it-IT" sz="4000" dirty="0" err="1" smtClean="0"/>
              <a:t>repository</a:t>
            </a:r>
            <a:r>
              <a:rPr lang="it-IT" sz="4000" dirty="0" smtClean="0"/>
              <a:t>.</a:t>
            </a:r>
          </a:p>
          <a:p>
            <a:pPr marL="2057400" lvl="1" indent="-685800"/>
            <a:r>
              <a:rPr lang="it-IT" sz="4000" b="1" dirty="0" smtClean="0"/>
              <a:t>Non-linear </a:t>
            </a:r>
            <a:r>
              <a:rPr lang="it-IT" sz="4000" b="1" dirty="0" err="1" smtClean="0"/>
              <a:t>development</a:t>
            </a:r>
            <a:r>
              <a:rPr lang="it-IT" sz="4000" b="1" dirty="0" smtClean="0"/>
              <a:t>: </a:t>
            </a:r>
            <a:r>
              <a:rPr lang="it-IT" sz="4000" dirty="0" smtClean="0"/>
              <a:t>fast </a:t>
            </a:r>
            <a:r>
              <a:rPr lang="it-IT" sz="4000" dirty="0" err="1" smtClean="0"/>
              <a:t>branch</a:t>
            </a:r>
            <a:r>
              <a:rPr lang="it-IT" sz="4000" dirty="0" smtClean="0"/>
              <a:t> and merge </a:t>
            </a:r>
            <a:r>
              <a:rPr lang="it-IT" sz="4000" dirty="0" err="1" smtClean="0"/>
              <a:t>operations</a:t>
            </a:r>
            <a:r>
              <a:rPr lang="it-IT" sz="4000" dirty="0" smtClean="0"/>
              <a:t>.</a:t>
            </a:r>
            <a:endParaRPr lang="it-IT" sz="4000" dirty="0"/>
          </a:p>
          <a:p>
            <a:pPr marL="2057400" lvl="1" indent="-685800"/>
            <a:r>
              <a:rPr lang="it-IT" sz="4000" b="1" dirty="0" err="1"/>
              <a:t>Cryptographic</a:t>
            </a:r>
            <a:r>
              <a:rPr lang="it-IT" sz="4000" b="1" dirty="0"/>
              <a:t> </a:t>
            </a:r>
            <a:r>
              <a:rPr lang="it-IT" sz="4000" b="1" dirty="0" err="1"/>
              <a:t>authentication</a:t>
            </a:r>
            <a:r>
              <a:rPr lang="it-IT" sz="4000" b="1" dirty="0"/>
              <a:t> of </a:t>
            </a:r>
            <a:r>
              <a:rPr lang="it-IT" sz="4000" b="1" dirty="0" err="1" smtClean="0"/>
              <a:t>history</a:t>
            </a:r>
            <a:r>
              <a:rPr lang="it-IT" sz="4000" b="1" dirty="0" smtClean="0"/>
              <a:t>: </a:t>
            </a:r>
            <a:r>
              <a:rPr lang="it-IT" sz="4000" dirty="0" smtClean="0"/>
              <a:t>the ID of a </a:t>
            </a:r>
            <a:r>
              <a:rPr lang="it-IT" sz="4000" dirty="0" err="1" smtClean="0"/>
              <a:t>commit</a:t>
            </a:r>
            <a:r>
              <a:rPr lang="it-IT" sz="4000" dirty="0" smtClean="0"/>
              <a:t> </a:t>
            </a:r>
            <a:r>
              <a:rPr lang="it-IT" sz="4000" dirty="0" err="1" smtClean="0"/>
              <a:t>depends</a:t>
            </a:r>
            <a:r>
              <a:rPr lang="it-IT" sz="4000" dirty="0" smtClean="0"/>
              <a:t> </a:t>
            </a:r>
            <a:r>
              <a:rPr lang="it-IT" sz="4000" dirty="0" err="1" smtClean="0"/>
              <a:t>upon</a:t>
            </a:r>
            <a:r>
              <a:rPr lang="it-IT" sz="4000" dirty="0" smtClean="0"/>
              <a:t> the </a:t>
            </a:r>
            <a:r>
              <a:rPr lang="it-IT" sz="4000" dirty="0" err="1" smtClean="0"/>
              <a:t>history</a:t>
            </a:r>
            <a:r>
              <a:rPr lang="it-IT" sz="4000" dirty="0" smtClean="0"/>
              <a:t> </a:t>
            </a:r>
            <a:r>
              <a:rPr lang="it-IT" sz="4000" dirty="0" err="1" smtClean="0"/>
              <a:t>leading</a:t>
            </a:r>
            <a:r>
              <a:rPr lang="it-IT" sz="4000" dirty="0" smtClean="0"/>
              <a:t> up to </a:t>
            </a:r>
            <a:r>
              <a:rPr lang="it-IT" sz="4000" dirty="0" err="1" smtClean="0"/>
              <a:t>that</a:t>
            </a:r>
            <a:r>
              <a:rPr lang="it-IT" sz="4000" dirty="0" smtClean="0"/>
              <a:t> </a:t>
            </a:r>
            <a:r>
              <a:rPr lang="it-IT" sz="4000" dirty="0" err="1" smtClean="0"/>
              <a:t>commit</a:t>
            </a:r>
            <a:r>
              <a:rPr lang="it-IT" sz="4000" dirty="0" smtClean="0"/>
              <a:t>.</a:t>
            </a:r>
          </a:p>
          <a:p>
            <a:pPr marL="2057400" lvl="1" indent="-685800"/>
            <a:r>
              <a:rPr lang="it-IT" sz="4000" b="1" dirty="0" err="1" smtClean="0"/>
              <a:t>Efficient</a:t>
            </a:r>
            <a:r>
              <a:rPr lang="it-IT" sz="4000" b="1" dirty="0" smtClean="0"/>
              <a:t> and </a:t>
            </a:r>
            <a:r>
              <a:rPr lang="it-IT" sz="4000" b="1" dirty="0" err="1" smtClean="0"/>
              <a:t>scalable</a:t>
            </a:r>
            <a:r>
              <a:rPr lang="it-IT" sz="4000" b="1" dirty="0" smtClean="0"/>
              <a:t>: </a:t>
            </a:r>
            <a:r>
              <a:rPr lang="en-US" sz="4000" dirty="0"/>
              <a:t>nearly all operations are performed </a:t>
            </a:r>
            <a:r>
              <a:rPr lang="en-US" sz="4000" dirty="0" smtClean="0"/>
              <a:t>locally, efficient storage.</a:t>
            </a:r>
          </a:p>
          <a:p>
            <a:pPr marL="2057400" lvl="1" indent="-685800"/>
            <a:r>
              <a:rPr lang="en-US" sz="4000" b="1" dirty="0" smtClean="0"/>
              <a:t>Use of existing protocols: </a:t>
            </a:r>
            <a:r>
              <a:rPr lang="en-US" sz="4000" dirty="0" smtClean="0"/>
              <a:t>HTTP, FTP, SSH</a:t>
            </a:r>
            <a:endParaRPr lang="it-IT" sz="4000" dirty="0" smtClean="0"/>
          </a:p>
          <a:p>
            <a:pPr marL="2057400" lvl="1" indent="-685800"/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Git</a:t>
            </a:r>
            <a:endParaRPr lang="it-IT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17743715" y="2503715"/>
            <a:ext cx="600891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it-IT" sz="4400" i="1" dirty="0"/>
              <a:t>«</a:t>
            </a:r>
            <a:r>
              <a:rPr lang="it-IT" sz="4400" i="1" dirty="0" err="1"/>
              <a:t>I’m</a:t>
            </a:r>
            <a:r>
              <a:rPr lang="it-IT" sz="4400" i="1" dirty="0"/>
              <a:t> an </a:t>
            </a:r>
            <a:r>
              <a:rPr lang="it-IT" sz="4400" i="1" dirty="0" err="1"/>
              <a:t>egoistical</a:t>
            </a:r>
            <a:r>
              <a:rPr lang="it-IT" sz="4400" i="1" dirty="0"/>
              <a:t> </a:t>
            </a:r>
            <a:r>
              <a:rPr lang="it-IT" sz="4400" i="1" dirty="0" err="1"/>
              <a:t>bastard</a:t>
            </a:r>
            <a:r>
              <a:rPr lang="it-IT" sz="4400" i="1" dirty="0"/>
              <a:t>, and I </a:t>
            </a:r>
            <a:r>
              <a:rPr lang="it-IT" sz="4400" i="1" dirty="0" err="1"/>
              <a:t>name</a:t>
            </a:r>
            <a:r>
              <a:rPr lang="it-IT" sz="4400" i="1" dirty="0"/>
              <a:t> </a:t>
            </a:r>
            <a:r>
              <a:rPr lang="it-IT" sz="4400" i="1" dirty="0" err="1"/>
              <a:t>all</a:t>
            </a:r>
            <a:r>
              <a:rPr lang="it-IT" sz="4400" i="1" dirty="0"/>
              <a:t> </a:t>
            </a:r>
            <a:r>
              <a:rPr lang="it-IT" sz="4400" i="1" dirty="0" err="1"/>
              <a:t>my</a:t>
            </a:r>
            <a:r>
              <a:rPr lang="it-IT" sz="4400" i="1" dirty="0"/>
              <a:t> </a:t>
            </a:r>
            <a:r>
              <a:rPr lang="it-IT" sz="4400" i="1" dirty="0" err="1"/>
              <a:t>projects</a:t>
            </a:r>
            <a:r>
              <a:rPr lang="it-IT" sz="4400" i="1" dirty="0"/>
              <a:t> </a:t>
            </a:r>
            <a:r>
              <a:rPr lang="it-IT" sz="4400" i="1" dirty="0" err="1"/>
              <a:t>after</a:t>
            </a:r>
            <a:r>
              <a:rPr lang="it-IT" sz="4400" i="1" dirty="0"/>
              <a:t> </a:t>
            </a:r>
            <a:r>
              <a:rPr lang="it-IT" sz="4400" i="1" dirty="0" err="1"/>
              <a:t>myself</a:t>
            </a:r>
            <a:r>
              <a:rPr lang="it-IT" sz="4400" i="1" dirty="0"/>
              <a:t>. First ‘Linux’, </a:t>
            </a:r>
            <a:r>
              <a:rPr lang="it-IT" sz="4400" i="1" dirty="0" err="1"/>
              <a:t>now</a:t>
            </a:r>
            <a:r>
              <a:rPr lang="it-IT" sz="4400" i="1" dirty="0"/>
              <a:t> ‘</a:t>
            </a:r>
            <a:r>
              <a:rPr lang="it-IT" sz="4400" i="1" dirty="0" err="1"/>
              <a:t>git</a:t>
            </a:r>
            <a:r>
              <a:rPr lang="it-IT" sz="4400" i="1" dirty="0"/>
              <a:t>’» </a:t>
            </a:r>
            <a:endParaRPr lang="it-IT" sz="4400" i="1" dirty="0" smtClean="0"/>
          </a:p>
          <a:p>
            <a:pPr algn="r">
              <a:spcBef>
                <a:spcPts val="600"/>
              </a:spcBef>
            </a:pPr>
            <a:r>
              <a:rPr lang="it-IT" sz="3200" dirty="0" smtClean="0"/>
              <a:t>Linus </a:t>
            </a:r>
            <a:r>
              <a:rPr lang="it-IT" sz="3200" dirty="0" err="1"/>
              <a:t>Torvalds</a:t>
            </a:r>
            <a:endParaRPr lang="it-IT" sz="3200" dirty="0"/>
          </a:p>
          <a:p>
            <a:pPr>
              <a:spcBef>
                <a:spcPts val="600"/>
              </a:spcBef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2530534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457200" y="2503715"/>
            <a:ext cx="23491371" cy="9840686"/>
          </a:xfrm>
        </p:spPr>
        <p:txBody>
          <a:bodyPr>
            <a:normAutofit fontScale="92500" lnSpcReduction="10000"/>
          </a:bodyPr>
          <a:lstStyle/>
          <a:p>
            <a:r>
              <a:rPr lang="it-IT" b="1" dirty="0" err="1" smtClean="0"/>
              <a:t>Resources</a:t>
            </a:r>
            <a:r>
              <a:rPr lang="it-IT" b="1" dirty="0" smtClean="0"/>
              <a:t>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Learn</a:t>
            </a:r>
            <a:r>
              <a:rPr lang="it-IT" dirty="0" smtClean="0"/>
              <a:t> </a:t>
            </a:r>
            <a:r>
              <a:rPr lang="it-IT" dirty="0" err="1" smtClean="0"/>
              <a:t>Git</a:t>
            </a:r>
            <a:r>
              <a:rPr lang="it-IT" dirty="0" smtClean="0"/>
              <a:t> (</a:t>
            </a:r>
            <a:r>
              <a:rPr lang="it-IT" dirty="0" err="1" smtClean="0"/>
              <a:t>interactive</a:t>
            </a:r>
            <a:r>
              <a:rPr lang="it-IT" dirty="0" smtClean="0"/>
              <a:t> tutorial): </a:t>
            </a:r>
            <a:endParaRPr lang="it-IT" dirty="0" smtClean="0"/>
          </a:p>
          <a:p>
            <a:pPr marL="2057400" lvl="1" indent="-685800"/>
            <a:r>
              <a:rPr lang="it-IT" dirty="0" err="1" smtClean="0">
                <a:hlinkClick r:id="rId2"/>
              </a:rPr>
              <a:t>try.github.io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Git</a:t>
            </a:r>
            <a:r>
              <a:rPr lang="it-IT" dirty="0" smtClean="0"/>
              <a:t> </a:t>
            </a:r>
            <a:r>
              <a:rPr lang="it-IT" dirty="0" err="1" smtClean="0"/>
              <a:t>repository</a:t>
            </a:r>
            <a:r>
              <a:rPr lang="it-IT" dirty="0" smtClean="0"/>
              <a:t> hosting</a:t>
            </a:r>
            <a:r>
              <a:rPr lang="it-IT" dirty="0"/>
              <a:t>: </a:t>
            </a:r>
            <a:endParaRPr lang="it-IT" dirty="0" smtClean="0"/>
          </a:p>
          <a:p>
            <a:pPr marL="2057400" lvl="1" indent="-685800"/>
            <a:r>
              <a:rPr lang="it-IT" dirty="0" smtClean="0">
                <a:hlinkClick r:id="rId3"/>
              </a:rPr>
              <a:t>github.com</a:t>
            </a:r>
            <a:endParaRPr lang="it-IT" dirty="0"/>
          </a:p>
          <a:p>
            <a:pPr marL="2057400" lvl="1" indent="-685800"/>
            <a:r>
              <a:rPr lang="it-IT" dirty="0" smtClean="0">
                <a:hlinkClick r:id="rId4"/>
              </a:rPr>
              <a:t>gitlab.com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Git</a:t>
            </a:r>
            <a:r>
              <a:rPr lang="it-IT" dirty="0" smtClean="0"/>
              <a:t> </a:t>
            </a:r>
            <a:r>
              <a:rPr lang="it-IT" dirty="0" err="1" smtClean="0"/>
              <a:t>cheat</a:t>
            </a:r>
            <a:r>
              <a:rPr lang="it-IT" dirty="0" smtClean="0"/>
              <a:t> </a:t>
            </a:r>
            <a:r>
              <a:rPr lang="it-IT" dirty="0" err="1" smtClean="0"/>
              <a:t>sheet</a:t>
            </a:r>
            <a:r>
              <a:rPr lang="it-IT" dirty="0"/>
              <a:t>: </a:t>
            </a:r>
            <a:endParaRPr lang="it-IT" dirty="0" smtClean="0"/>
          </a:p>
          <a:p>
            <a:pPr marL="2057400" lvl="1" indent="-685800"/>
            <a:r>
              <a:rPr lang="it-IT" dirty="0" smtClean="0">
                <a:hlinkClick r:id="rId5"/>
              </a:rPr>
              <a:t>https</a:t>
            </a:r>
            <a:r>
              <a:rPr lang="it-IT" dirty="0">
                <a:hlinkClick r:id="rId5"/>
              </a:rPr>
              <a:t>://</a:t>
            </a:r>
            <a:r>
              <a:rPr lang="it-IT" dirty="0" smtClean="0">
                <a:hlinkClick r:id="rId5"/>
              </a:rPr>
              <a:t>services.github.com/on-demand/downloads/github-git-cheat-sheet.pdf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Git</a:t>
            </a:r>
            <a:r>
              <a:rPr lang="it-IT" dirty="0" smtClean="0"/>
              <a:t> </a:t>
            </a:r>
            <a:r>
              <a:rPr lang="it-IT" dirty="0" err="1" smtClean="0"/>
              <a:t>cheat</a:t>
            </a:r>
            <a:r>
              <a:rPr lang="it-IT" dirty="0" smtClean="0"/>
              <a:t> </a:t>
            </a:r>
            <a:r>
              <a:rPr lang="it-IT" dirty="0" err="1" smtClean="0"/>
              <a:t>sheet</a:t>
            </a:r>
            <a:r>
              <a:rPr lang="it-IT" dirty="0" smtClean="0"/>
              <a:t> (</a:t>
            </a:r>
            <a:r>
              <a:rPr lang="it-IT" dirty="0" err="1" smtClean="0"/>
              <a:t>interactive</a:t>
            </a:r>
            <a:r>
              <a:rPr lang="it-IT" dirty="0"/>
              <a:t>): </a:t>
            </a:r>
            <a:endParaRPr lang="it-IT" dirty="0" smtClean="0"/>
          </a:p>
          <a:p>
            <a:pPr marL="2057400" lvl="1" indent="-685800"/>
            <a:r>
              <a:rPr lang="it-IT" dirty="0" smtClean="0">
                <a:hlinkClick r:id="rId6"/>
              </a:rPr>
              <a:t>http</a:t>
            </a:r>
            <a:r>
              <a:rPr lang="it-IT" dirty="0">
                <a:hlinkClick r:id="rId6"/>
              </a:rPr>
              <a:t>://</a:t>
            </a:r>
            <a:r>
              <a:rPr lang="it-IT" dirty="0" smtClean="0">
                <a:hlinkClick r:id="rId6"/>
              </a:rPr>
              <a:t>ndpsoftware.com/git-cheatsheet.html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Reference book (Pro </a:t>
            </a:r>
            <a:r>
              <a:rPr lang="it-IT" dirty="0" err="1" smtClean="0"/>
              <a:t>Git</a:t>
            </a:r>
            <a:r>
              <a:rPr lang="it-IT" dirty="0"/>
              <a:t>): </a:t>
            </a:r>
            <a:endParaRPr lang="it-IT" dirty="0" smtClean="0"/>
          </a:p>
          <a:p>
            <a:pPr marL="2057400" lvl="1" indent="-685800"/>
            <a:r>
              <a:rPr lang="it-IT" dirty="0" smtClean="0">
                <a:hlinkClick r:id="rId7"/>
              </a:rPr>
              <a:t>https</a:t>
            </a:r>
            <a:r>
              <a:rPr lang="it-IT" dirty="0">
                <a:hlinkClick r:id="rId7"/>
              </a:rPr>
              <a:t>://git-scm.com/book/en/v2</a:t>
            </a:r>
            <a:endParaRPr lang="it-IT" dirty="0" smtClean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Git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4230969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457200" y="2503715"/>
            <a:ext cx="23491371" cy="9840686"/>
          </a:xfrm>
        </p:spPr>
        <p:txBody>
          <a:bodyPr/>
          <a:lstStyle/>
          <a:p>
            <a:r>
              <a:rPr lang="it-IT" dirty="0" smtClean="0"/>
              <a:t>«</a:t>
            </a:r>
            <a:r>
              <a:rPr lang="en-US" dirty="0"/>
              <a:t>GitHub is a web-based </a:t>
            </a:r>
            <a:r>
              <a:rPr lang="en-US" dirty="0" err="1"/>
              <a:t>Git</a:t>
            </a:r>
            <a:r>
              <a:rPr lang="en-US" dirty="0"/>
              <a:t> or version control repository and Internet hosting service.</a:t>
            </a:r>
            <a:r>
              <a:rPr lang="it-IT" dirty="0" smtClean="0"/>
              <a:t>» </a:t>
            </a:r>
            <a:r>
              <a:rPr lang="it-IT" i="1" dirty="0" smtClean="0"/>
              <a:t>Wikipedia</a:t>
            </a:r>
          </a:p>
          <a:p>
            <a:endParaRPr lang="it-IT" i="1" dirty="0"/>
          </a:p>
          <a:p>
            <a:r>
              <a:rPr lang="it-IT" dirty="0" err="1" smtClean="0"/>
              <a:t>Features</a:t>
            </a:r>
            <a:r>
              <a:rPr lang="it-IT" dirty="0" smtClean="0"/>
              <a:t>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Access control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Issues</a:t>
            </a:r>
            <a:r>
              <a:rPr lang="it-IT" dirty="0" smtClean="0"/>
              <a:t> </a:t>
            </a:r>
            <a:r>
              <a:rPr lang="it-IT" dirty="0" err="1" smtClean="0"/>
              <a:t>tracking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Wiki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Pull </a:t>
            </a:r>
            <a:r>
              <a:rPr lang="it-IT" dirty="0" err="1" smtClean="0"/>
              <a:t>requests</a:t>
            </a:r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GitHub</a:t>
            </a:r>
            <a:endParaRPr lang="it-IT" dirty="0"/>
          </a:p>
        </p:txBody>
      </p:sp>
      <p:pic>
        <p:nvPicPr>
          <p:cNvPr id="6146" name="Picture 2" descr="GitHub to Kanbanize Integration | Kanbanize Blo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77258" y="5942722"/>
            <a:ext cx="8668203" cy="5070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303211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457200" y="2503715"/>
            <a:ext cx="23491371" cy="9840686"/>
          </a:xfrm>
        </p:spPr>
        <p:txBody>
          <a:bodyPr/>
          <a:lstStyle/>
          <a:p>
            <a:r>
              <a:rPr lang="it-IT" dirty="0" err="1" smtClean="0"/>
              <a:t>GitHub’s</a:t>
            </a:r>
            <a:r>
              <a:rPr lang="it-IT" dirty="0" smtClean="0"/>
              <a:t> best </a:t>
            </a:r>
            <a:r>
              <a:rPr lang="it-IT" dirty="0" err="1" smtClean="0"/>
              <a:t>supported</a:t>
            </a:r>
            <a:r>
              <a:rPr lang="it-IT" dirty="0" smtClean="0"/>
              <a:t> </a:t>
            </a:r>
            <a:r>
              <a:rPr lang="it-IT" dirty="0" err="1" smtClean="0"/>
              <a:t>workflow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Topic</a:t>
            </a:r>
            <a:r>
              <a:rPr lang="it-IT" dirty="0" smtClean="0"/>
              <a:t> </a:t>
            </a:r>
            <a:r>
              <a:rPr lang="it-IT" dirty="0" err="1" smtClean="0"/>
              <a:t>branches</a:t>
            </a:r>
            <a:r>
              <a:rPr lang="it-IT" dirty="0" smtClean="0"/>
              <a:t> (</a:t>
            </a:r>
            <a:r>
              <a:rPr lang="it-IT" dirty="0" smtClean="0">
                <a:hlinkClick r:id="rId2"/>
              </a:rPr>
              <a:t>https</a:t>
            </a:r>
            <a:r>
              <a:rPr lang="it-IT" dirty="0">
                <a:hlinkClick r:id="rId2"/>
              </a:rPr>
              <a:t>://</a:t>
            </a:r>
            <a:r>
              <a:rPr lang="it-IT" dirty="0" smtClean="0">
                <a:hlinkClick r:id="rId2"/>
              </a:rPr>
              <a:t>guides.github.com/introduction/flow</a:t>
            </a:r>
            <a:r>
              <a:rPr lang="it-IT" dirty="0" smtClean="0"/>
              <a:t>)</a:t>
            </a:r>
          </a:p>
          <a:p>
            <a:endParaRPr lang="it-IT" dirty="0"/>
          </a:p>
          <a:p>
            <a:pPr marL="914400" indent="-914400">
              <a:buFont typeface="+mj-lt"/>
              <a:buAutoNum type="arabicPeriod"/>
            </a:pPr>
            <a:r>
              <a:rPr lang="it-IT" dirty="0" smtClean="0"/>
              <a:t>Create a </a:t>
            </a:r>
            <a:r>
              <a:rPr lang="it-IT" dirty="0" err="1" smtClean="0"/>
              <a:t>branch</a:t>
            </a:r>
            <a:endParaRPr lang="it-IT" dirty="0" smtClean="0"/>
          </a:p>
          <a:p>
            <a:pPr marL="914400" indent="-914400">
              <a:buFont typeface="+mj-lt"/>
              <a:buAutoNum type="arabicPeriod"/>
            </a:pPr>
            <a:r>
              <a:rPr lang="it-IT" dirty="0" err="1" smtClean="0"/>
              <a:t>Commit</a:t>
            </a:r>
            <a:r>
              <a:rPr lang="it-IT" dirty="0" smtClean="0"/>
              <a:t> </a:t>
            </a:r>
            <a:r>
              <a:rPr lang="it-IT" dirty="0" err="1" smtClean="0"/>
              <a:t>changes</a:t>
            </a:r>
            <a:endParaRPr lang="it-IT" dirty="0" smtClean="0"/>
          </a:p>
          <a:p>
            <a:pPr marL="914400" indent="-914400">
              <a:buFont typeface="+mj-lt"/>
              <a:buAutoNum type="arabicPeriod"/>
            </a:pPr>
            <a:r>
              <a:rPr lang="it-IT" dirty="0" smtClean="0"/>
              <a:t>Open a Pull </a:t>
            </a:r>
            <a:r>
              <a:rPr lang="it-IT" dirty="0" err="1" smtClean="0"/>
              <a:t>request</a:t>
            </a:r>
            <a:endParaRPr lang="it-IT" dirty="0" smtClean="0"/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Discuss and review your </a:t>
            </a:r>
            <a:r>
              <a:rPr lang="en-US" dirty="0" smtClean="0"/>
              <a:t>code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 smtClean="0"/>
              <a:t>Deploy and Merge into master</a:t>
            </a:r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GitHub</a:t>
            </a:r>
            <a:r>
              <a:rPr lang="it-IT" dirty="0" smtClean="0"/>
              <a:t> Flow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2834257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457200" y="2171700"/>
            <a:ext cx="23491371" cy="10172701"/>
          </a:xfrm>
        </p:spPr>
        <p:txBody>
          <a:bodyPr>
            <a:normAutofit/>
          </a:bodyPr>
          <a:lstStyle/>
          <a:p>
            <a:r>
              <a:rPr lang="it-IT" dirty="0" err="1" smtClean="0"/>
              <a:t>GitHub’s</a:t>
            </a:r>
            <a:r>
              <a:rPr lang="it-IT" dirty="0" smtClean="0"/>
              <a:t> Hello World </a:t>
            </a:r>
            <a:r>
              <a:rPr lang="it-IT" dirty="0" err="1" smtClean="0"/>
              <a:t>project</a:t>
            </a:r>
            <a:r>
              <a:rPr lang="it-IT" dirty="0" smtClean="0"/>
              <a:t>: </a:t>
            </a:r>
            <a:r>
              <a:rPr lang="it-IT" sz="4800" dirty="0" smtClean="0">
                <a:hlinkClick r:id="rId2"/>
              </a:rPr>
              <a:t>https</a:t>
            </a:r>
            <a:r>
              <a:rPr lang="it-IT" sz="4800" dirty="0">
                <a:hlinkClick r:id="rId2"/>
              </a:rPr>
              <a:t>://guides.github.com/activities/hello-world</a:t>
            </a:r>
            <a:r>
              <a:rPr lang="it-IT" sz="4800" dirty="0" smtClean="0">
                <a:hlinkClick r:id="rId2"/>
              </a:rPr>
              <a:t>/</a:t>
            </a:r>
            <a:endParaRPr lang="it-IT" dirty="0" smtClean="0"/>
          </a:p>
          <a:p>
            <a:endParaRPr lang="it-IT" b="1" dirty="0" smtClean="0"/>
          </a:p>
          <a:p>
            <a:pPr algn="ctr"/>
            <a:r>
              <a:rPr lang="it-IT" b="1" dirty="0" smtClean="0"/>
              <a:t>DEMO </a:t>
            </a:r>
          </a:p>
          <a:p>
            <a:pPr algn="ctr"/>
            <a:endParaRPr lang="it-IT" b="1" dirty="0"/>
          </a:p>
          <a:p>
            <a:pPr marL="2286000" lvl="1" indent="-914400">
              <a:buFont typeface="+mj-lt"/>
              <a:buAutoNum type="arabicPeriod"/>
            </a:pPr>
            <a:r>
              <a:rPr lang="it-IT" dirty="0"/>
              <a:t>Create a </a:t>
            </a:r>
            <a:r>
              <a:rPr lang="it-IT" dirty="0" smtClean="0"/>
              <a:t>new </a:t>
            </a:r>
            <a:r>
              <a:rPr lang="it-IT" dirty="0" err="1" smtClean="0"/>
              <a:t>project</a:t>
            </a:r>
            <a:r>
              <a:rPr lang="it-IT" dirty="0" smtClean="0"/>
              <a:t> </a:t>
            </a:r>
            <a:r>
              <a:rPr lang="it-IT" sz="4000" dirty="0" smtClean="0"/>
              <a:t>(</a:t>
            </a:r>
            <a:r>
              <a:rPr lang="it-IT" sz="4000" dirty="0" err="1" smtClean="0"/>
              <a:t>fork</a:t>
            </a:r>
            <a:r>
              <a:rPr lang="it-IT" sz="4000" dirty="0"/>
              <a:t> from https://github.com/lucazaga/corsoing20172018)</a:t>
            </a:r>
            <a:endParaRPr lang="it-IT" sz="4000" dirty="0" smtClean="0"/>
          </a:p>
          <a:p>
            <a:pPr marL="2286000" lvl="1" indent="-914400">
              <a:buFont typeface="+mj-lt"/>
              <a:buAutoNum type="arabicPeriod"/>
            </a:pPr>
            <a:r>
              <a:rPr lang="it-IT" dirty="0" smtClean="0"/>
              <a:t>Create a </a:t>
            </a:r>
            <a:r>
              <a:rPr lang="it-IT" dirty="0" err="1" smtClean="0"/>
              <a:t>branch</a:t>
            </a:r>
            <a:endParaRPr lang="it-IT" dirty="0"/>
          </a:p>
          <a:p>
            <a:pPr marL="2286000" lvl="1" indent="-914400">
              <a:buFont typeface="+mj-lt"/>
              <a:buAutoNum type="arabicPeriod"/>
            </a:pPr>
            <a:r>
              <a:rPr lang="it-IT" dirty="0" err="1" smtClean="0"/>
              <a:t>Edit</a:t>
            </a:r>
            <a:r>
              <a:rPr lang="it-IT" dirty="0" smtClean="0"/>
              <a:t> a file and </a:t>
            </a:r>
            <a:r>
              <a:rPr lang="it-IT" dirty="0" err="1" smtClean="0"/>
              <a:t>commit</a:t>
            </a:r>
            <a:r>
              <a:rPr lang="it-IT" dirty="0" smtClean="0"/>
              <a:t> </a:t>
            </a:r>
            <a:r>
              <a:rPr lang="it-IT" dirty="0" err="1"/>
              <a:t>changes</a:t>
            </a:r>
            <a:endParaRPr lang="it-IT" dirty="0"/>
          </a:p>
          <a:p>
            <a:pPr marL="2286000" lvl="1" indent="-914400">
              <a:buFont typeface="+mj-lt"/>
              <a:buAutoNum type="arabicPeriod"/>
            </a:pPr>
            <a:r>
              <a:rPr lang="it-IT" dirty="0"/>
              <a:t>Open a Pull </a:t>
            </a:r>
            <a:r>
              <a:rPr lang="it-IT" dirty="0" err="1"/>
              <a:t>request</a:t>
            </a:r>
            <a:endParaRPr lang="it-IT" dirty="0"/>
          </a:p>
          <a:p>
            <a:pPr marL="2286000" lvl="1" indent="-914400">
              <a:buFont typeface="+mj-lt"/>
              <a:buAutoNum type="arabicPeriod"/>
            </a:pPr>
            <a:r>
              <a:rPr lang="en-US" dirty="0" smtClean="0"/>
              <a:t>Merge </a:t>
            </a:r>
            <a:r>
              <a:rPr lang="en-US" dirty="0"/>
              <a:t>into master</a:t>
            </a:r>
            <a:endParaRPr lang="it-IT" dirty="0"/>
          </a:p>
          <a:p>
            <a:endParaRPr lang="it-IT" dirty="0" smtClean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GitHub</a:t>
            </a:r>
            <a:r>
              <a:rPr lang="it-IT" dirty="0" smtClean="0"/>
              <a:t> Demo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9108598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4" y="2503715"/>
            <a:ext cx="21245287" cy="9840686"/>
          </a:xfr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A </a:t>
            </a:r>
            <a:r>
              <a:rPr lang="it-IT" b="1" dirty="0" smtClean="0"/>
              <a:t>Version Control System </a:t>
            </a:r>
            <a:r>
              <a:rPr lang="it-IT" dirty="0" smtClean="0"/>
              <a:t>(VCS) </a:t>
            </a:r>
            <a:r>
              <a:rPr lang="it-IT" dirty="0" err="1" smtClean="0"/>
              <a:t>is</a:t>
            </a:r>
            <a:r>
              <a:rPr lang="it-IT" dirty="0" smtClean="0"/>
              <a:t> a </a:t>
            </a:r>
            <a:r>
              <a:rPr lang="it-IT" dirty="0" err="1" smtClean="0"/>
              <a:t>system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keep</a:t>
            </a:r>
            <a:r>
              <a:rPr lang="it-IT" dirty="0" smtClean="0"/>
              <a:t> </a:t>
            </a:r>
            <a:r>
              <a:rPr lang="it-IT" dirty="0" err="1" smtClean="0"/>
              <a:t>track</a:t>
            </a:r>
            <a:r>
              <a:rPr lang="it-IT" dirty="0" smtClean="0"/>
              <a:t> of </a:t>
            </a:r>
            <a:r>
              <a:rPr lang="it-IT" dirty="0" err="1" smtClean="0"/>
              <a:t>changes</a:t>
            </a:r>
            <a:r>
              <a:rPr lang="it-IT" dirty="0" smtClean="0"/>
              <a:t> in </a:t>
            </a:r>
            <a:r>
              <a:rPr lang="it-IT" dirty="0" err="1" smtClean="0"/>
              <a:t>files</a:t>
            </a:r>
            <a:r>
              <a:rPr lang="it-IT" dirty="0" smtClean="0"/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It</a:t>
            </a:r>
            <a:r>
              <a:rPr lang="it-IT" dirty="0" smtClean="0"/>
              <a:t> can be </a:t>
            </a:r>
            <a:r>
              <a:rPr lang="it-IT" dirty="0" err="1" smtClean="0"/>
              <a:t>either</a:t>
            </a:r>
            <a:r>
              <a:rPr lang="it-IT" dirty="0" smtClean="0"/>
              <a:t> </a:t>
            </a:r>
            <a:r>
              <a:rPr lang="it-IT" b="1" dirty="0" err="1" smtClean="0"/>
              <a:t>centralized</a:t>
            </a:r>
            <a:r>
              <a:rPr lang="it-IT" dirty="0" smtClean="0"/>
              <a:t> or </a:t>
            </a:r>
            <a:r>
              <a:rPr lang="it-IT" b="1" dirty="0" err="1" smtClean="0"/>
              <a:t>distributed</a:t>
            </a:r>
            <a:endParaRPr lang="it-IT" b="1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It</a:t>
            </a:r>
            <a:r>
              <a:rPr lang="it-IT" dirty="0" smtClean="0"/>
              <a:t> can be </a:t>
            </a:r>
            <a:r>
              <a:rPr lang="it-IT" dirty="0" err="1" smtClean="0"/>
              <a:t>used</a:t>
            </a:r>
            <a:r>
              <a:rPr lang="it-IT" dirty="0" smtClean="0"/>
              <a:t> to </a:t>
            </a:r>
            <a:r>
              <a:rPr lang="it-IT" dirty="0" err="1" smtClean="0"/>
              <a:t>enable</a:t>
            </a:r>
            <a:r>
              <a:rPr lang="it-IT" dirty="0" smtClean="0"/>
              <a:t> </a:t>
            </a:r>
            <a:r>
              <a:rPr lang="it-IT" b="1" dirty="0" err="1" smtClean="0"/>
              <a:t>simple</a:t>
            </a:r>
            <a:r>
              <a:rPr lang="it-IT" b="1" dirty="0" smtClean="0"/>
              <a:t> </a:t>
            </a:r>
            <a:r>
              <a:rPr lang="it-IT" b="1" dirty="0" err="1" smtClean="0"/>
              <a:t>collaboration</a:t>
            </a:r>
            <a:r>
              <a:rPr lang="it-IT" b="1" dirty="0" smtClean="0"/>
              <a:t> </a:t>
            </a:r>
            <a:r>
              <a:rPr lang="it-IT" dirty="0" smtClean="0"/>
              <a:t>in </a:t>
            </a:r>
            <a:r>
              <a:rPr lang="it-IT" dirty="0" err="1" smtClean="0"/>
              <a:t>projects</a:t>
            </a:r>
            <a:r>
              <a:rPr lang="it-IT" dirty="0" smtClean="0"/>
              <a:t> </a:t>
            </a:r>
            <a:r>
              <a:rPr lang="it-IT" dirty="0" err="1" smtClean="0"/>
              <a:t>involving</a:t>
            </a:r>
            <a:r>
              <a:rPr lang="it-IT" dirty="0" smtClean="0"/>
              <a:t> multiple </a:t>
            </a:r>
            <a:r>
              <a:rPr lang="it-IT" dirty="0" err="1" smtClean="0"/>
              <a:t>people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smtClean="0"/>
              <a:t>Version </a:t>
            </a:r>
            <a:r>
              <a:rPr lang="it-IT" dirty="0" smtClean="0"/>
              <a:t>Control in a </a:t>
            </a:r>
            <a:r>
              <a:rPr lang="it-IT" dirty="0" err="1" smtClean="0"/>
              <a:t>nutshell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0589430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5" y="2503715"/>
            <a:ext cx="22838228" cy="9840686"/>
          </a:xfr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Why</a:t>
            </a:r>
            <a:r>
              <a:rPr lang="it-IT" dirty="0" smtClean="0"/>
              <a:t> use a VCS?</a:t>
            </a:r>
          </a:p>
          <a:p>
            <a:pPr marL="2057400" lvl="1" indent="-685800"/>
            <a:r>
              <a:rPr lang="it-IT" dirty="0" err="1" smtClean="0"/>
              <a:t>Keep</a:t>
            </a:r>
            <a:r>
              <a:rPr lang="it-IT" dirty="0" smtClean="0"/>
              <a:t> </a:t>
            </a:r>
            <a:r>
              <a:rPr lang="it-IT" dirty="0" err="1" smtClean="0"/>
              <a:t>track</a:t>
            </a:r>
            <a:r>
              <a:rPr lang="it-IT" dirty="0" smtClean="0"/>
              <a:t> of </a:t>
            </a:r>
            <a:r>
              <a:rPr lang="it-IT" b="1" dirty="0" err="1" smtClean="0"/>
              <a:t>changes</a:t>
            </a:r>
            <a:r>
              <a:rPr lang="it-IT" dirty="0" smtClean="0"/>
              <a:t> in </a:t>
            </a:r>
            <a:r>
              <a:rPr lang="it-IT" dirty="0" err="1" smtClean="0"/>
              <a:t>files</a:t>
            </a:r>
            <a:r>
              <a:rPr lang="it-IT" dirty="0" smtClean="0"/>
              <a:t>, </a:t>
            </a:r>
            <a:r>
              <a:rPr lang="it-IT" b="1" dirty="0" err="1" smtClean="0"/>
              <a:t>author</a:t>
            </a:r>
            <a:r>
              <a:rPr lang="it-IT" dirty="0" smtClean="0"/>
              <a:t> and </a:t>
            </a:r>
            <a:r>
              <a:rPr lang="it-IT" b="1" dirty="0" smtClean="0"/>
              <a:t>time</a:t>
            </a:r>
            <a:r>
              <a:rPr lang="it-IT" dirty="0" smtClean="0"/>
              <a:t> of the </a:t>
            </a:r>
            <a:r>
              <a:rPr lang="it-IT" dirty="0" err="1" smtClean="0"/>
              <a:t>change</a:t>
            </a:r>
            <a:endParaRPr lang="it-IT" dirty="0"/>
          </a:p>
          <a:p>
            <a:pPr marL="2057400" lvl="1" indent="-685800"/>
            <a:r>
              <a:rPr lang="it-IT" b="1" dirty="0" smtClean="0"/>
              <a:t>Storage</a:t>
            </a:r>
            <a:r>
              <a:rPr lang="it-IT" dirty="0" smtClean="0"/>
              <a:t> </a:t>
            </a:r>
            <a:r>
              <a:rPr lang="it-IT" dirty="0" err="1" smtClean="0"/>
              <a:t>efficiency</a:t>
            </a:r>
            <a:r>
              <a:rPr lang="it-IT" dirty="0" smtClean="0"/>
              <a:t> (delta </a:t>
            </a:r>
            <a:r>
              <a:rPr lang="it-IT" dirty="0" err="1" smtClean="0"/>
              <a:t>compression</a:t>
            </a:r>
            <a:r>
              <a:rPr lang="it-IT" dirty="0" smtClean="0"/>
              <a:t>)</a:t>
            </a:r>
          </a:p>
          <a:p>
            <a:pPr marL="2057400" lvl="1" indent="-685800"/>
            <a:r>
              <a:rPr lang="it-IT" dirty="0" smtClean="0"/>
              <a:t>Multiple </a:t>
            </a:r>
            <a:r>
              <a:rPr lang="it-IT" dirty="0" err="1" smtClean="0"/>
              <a:t>people</a:t>
            </a:r>
            <a:r>
              <a:rPr lang="it-IT" dirty="0" smtClean="0"/>
              <a:t> can </a:t>
            </a:r>
            <a:r>
              <a:rPr lang="it-IT" dirty="0" err="1" smtClean="0"/>
              <a:t>edit</a:t>
            </a:r>
            <a:r>
              <a:rPr lang="it-IT" dirty="0" smtClean="0"/>
              <a:t> a file </a:t>
            </a:r>
            <a:r>
              <a:rPr lang="it-IT" b="1" dirty="0" err="1" smtClean="0"/>
              <a:t>at</a:t>
            </a:r>
            <a:r>
              <a:rPr lang="it-IT" b="1" dirty="0" smtClean="0"/>
              <a:t> the </a:t>
            </a:r>
            <a:r>
              <a:rPr lang="it-IT" b="1" dirty="0" err="1" smtClean="0"/>
              <a:t>same</a:t>
            </a:r>
            <a:r>
              <a:rPr lang="it-IT" b="1" dirty="0" smtClean="0"/>
              <a:t> time</a:t>
            </a:r>
          </a:p>
          <a:p>
            <a:pPr marL="2057400" lvl="1" indent="-685800"/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users</a:t>
            </a:r>
            <a:r>
              <a:rPr lang="it-IT" dirty="0" smtClean="0"/>
              <a:t> can </a:t>
            </a:r>
            <a:r>
              <a:rPr lang="it-IT" dirty="0" err="1" smtClean="0"/>
              <a:t>have</a:t>
            </a:r>
            <a:r>
              <a:rPr lang="it-IT" dirty="0" smtClean="0"/>
              <a:t>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b="1" dirty="0" err="1" smtClean="0"/>
              <a:t>permissions</a:t>
            </a:r>
            <a:r>
              <a:rPr lang="it-IT" dirty="0" smtClean="0"/>
              <a:t> (ACL)</a:t>
            </a:r>
          </a:p>
          <a:p>
            <a:pPr marL="2057400" lvl="1" indent="-685800"/>
            <a:r>
              <a:rPr lang="it-IT" b="1" dirty="0" smtClean="0"/>
              <a:t>Branching</a:t>
            </a:r>
            <a:r>
              <a:rPr lang="it-IT" dirty="0" smtClean="0"/>
              <a:t> </a:t>
            </a:r>
            <a:r>
              <a:rPr lang="it-IT" dirty="0" err="1" smtClean="0"/>
              <a:t>allows</a:t>
            </a:r>
            <a:r>
              <a:rPr lang="it-IT" dirty="0" smtClean="0"/>
              <a:t> </a:t>
            </a:r>
            <a:r>
              <a:rPr lang="it-IT" dirty="0" err="1" smtClean="0"/>
              <a:t>you</a:t>
            </a:r>
            <a:r>
              <a:rPr lang="it-IT" dirty="0" smtClean="0"/>
              <a:t> to </a:t>
            </a:r>
            <a:r>
              <a:rPr lang="it-IT" dirty="0" err="1" smtClean="0"/>
              <a:t>keep</a:t>
            </a:r>
            <a:r>
              <a:rPr lang="it-IT" dirty="0" smtClean="0"/>
              <a:t> </a:t>
            </a:r>
            <a:r>
              <a:rPr lang="it-IT" dirty="0" err="1" smtClean="0"/>
              <a:t>indipendent</a:t>
            </a:r>
            <a:r>
              <a:rPr lang="it-IT" dirty="0" smtClean="0"/>
              <a:t> </a:t>
            </a:r>
            <a:r>
              <a:rPr lang="it-IT" dirty="0" err="1" smtClean="0"/>
              <a:t>versions</a:t>
            </a:r>
            <a:r>
              <a:rPr lang="it-IT" dirty="0" smtClean="0"/>
              <a:t> of </a:t>
            </a:r>
            <a:r>
              <a:rPr lang="it-IT" dirty="0" err="1" smtClean="0"/>
              <a:t>files</a:t>
            </a:r>
            <a:r>
              <a:rPr lang="it-IT" dirty="0" smtClean="0"/>
              <a:t> </a:t>
            </a:r>
          </a:p>
          <a:p>
            <a:pPr marL="2057400" lvl="1" indent="-685800"/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makes</a:t>
            </a:r>
            <a:r>
              <a:rPr lang="it-IT" dirty="0" smtClean="0"/>
              <a:t> easy to </a:t>
            </a:r>
            <a:r>
              <a:rPr lang="it-IT" b="1" dirty="0" smtClean="0"/>
              <a:t>compare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versions</a:t>
            </a:r>
            <a:r>
              <a:rPr lang="it-IT" dirty="0" smtClean="0"/>
              <a:t> of </a:t>
            </a:r>
            <a:r>
              <a:rPr lang="it-IT" dirty="0" err="1" smtClean="0"/>
              <a:t>files</a:t>
            </a:r>
            <a:endParaRPr lang="it-IT" dirty="0" smtClean="0"/>
          </a:p>
          <a:p>
            <a:pPr marL="2057400" lvl="1" indent="-685800"/>
            <a:r>
              <a:rPr lang="it-IT" dirty="0" smtClean="0"/>
              <a:t>IDE/Editor </a:t>
            </a:r>
            <a:r>
              <a:rPr lang="it-IT" dirty="0" err="1" smtClean="0"/>
              <a:t>integration</a:t>
            </a:r>
            <a:endParaRPr lang="it-IT" dirty="0" smtClean="0"/>
          </a:p>
          <a:p>
            <a:pPr marL="2057400" lvl="1" indent="-685800"/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Why</a:t>
            </a:r>
            <a:r>
              <a:rPr lang="it-IT" dirty="0" smtClean="0"/>
              <a:t> </a:t>
            </a:r>
            <a:r>
              <a:rPr lang="it-IT" dirty="0" err="1" smtClean="0"/>
              <a:t>not</a:t>
            </a:r>
            <a:r>
              <a:rPr lang="it-IT" dirty="0" smtClean="0"/>
              <a:t> to use a VCS?</a:t>
            </a:r>
          </a:p>
          <a:p>
            <a:pPr marL="2057400" lvl="1" indent="-685800"/>
            <a:r>
              <a:rPr lang="it-IT" dirty="0" err="1" smtClean="0"/>
              <a:t>Binary</a:t>
            </a:r>
            <a:r>
              <a:rPr lang="it-IT" dirty="0" smtClean="0"/>
              <a:t> </a:t>
            </a:r>
            <a:r>
              <a:rPr lang="it-IT" dirty="0" err="1" smtClean="0"/>
              <a:t>files</a:t>
            </a:r>
            <a:r>
              <a:rPr lang="it-IT" dirty="0" smtClean="0"/>
              <a:t> (</a:t>
            </a:r>
            <a:r>
              <a:rPr lang="it-IT" dirty="0" err="1" smtClean="0">
                <a:hlinkClick r:id="rId2"/>
              </a:rPr>
              <a:t>git-lfs</a:t>
            </a:r>
            <a:r>
              <a:rPr lang="it-IT" dirty="0" smtClean="0"/>
              <a:t>)</a:t>
            </a: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Why</a:t>
            </a:r>
            <a:r>
              <a:rPr lang="it-IT" dirty="0" smtClean="0"/>
              <a:t> use a VCS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1309157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Centralized</a:t>
            </a:r>
            <a:r>
              <a:rPr lang="it-IT" dirty="0" smtClean="0"/>
              <a:t> VCS</a:t>
            </a:r>
            <a:endParaRPr lang="it-IT" dirty="0"/>
          </a:p>
        </p:txBody>
      </p:sp>
      <p:sp>
        <p:nvSpPr>
          <p:cNvPr id="8" name="文本框 9"/>
          <p:cNvSpPr txBox="1"/>
          <p:nvPr/>
        </p:nvSpPr>
        <p:spPr>
          <a:xfrm>
            <a:off x="482146" y="2457749"/>
            <a:ext cx="13647511" cy="82278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CN" sz="4800" b="1" dirty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One </a:t>
            </a:r>
            <a:r>
              <a:rPr lang="en-US" altLang="zh-CN" sz="4800" b="1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Truth</a:t>
            </a:r>
            <a:endParaRPr lang="en-US" altLang="zh-CN" sz="4800" b="1" dirty="0" smtClean="0">
              <a:solidFill>
                <a:srgbClr val="19427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Client-Server </a:t>
            </a: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approach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Central </a:t>
            </a: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server contains the whole history</a:t>
            </a:r>
            <a:r>
              <a:rPr lang="en-US" altLang="zh-CN" sz="4800" dirty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while clients only have a single version of each </a:t>
            </a: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file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Branches, tags, </a:t>
            </a:r>
            <a:r>
              <a:rPr lang="en-US" altLang="zh-CN" sz="4800" dirty="0" err="1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etc</a:t>
            </a: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 are centralized</a:t>
            </a:r>
            <a:endParaRPr lang="en-US" altLang="zh-CN" sz="4800" dirty="0" smtClean="0">
              <a:solidFill>
                <a:srgbClr val="19427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altLang="zh-CN" sz="4800" dirty="0" smtClean="0">
              <a:solidFill>
                <a:srgbClr val="19427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altLang="zh-CN" sz="4800" dirty="0" smtClean="0">
              <a:solidFill>
                <a:srgbClr val="19427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Examples: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Subversion (SVN)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Concurrent Versions System (CVS)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Team Foundation Server (TFS)</a:t>
            </a:r>
            <a:endParaRPr lang="en-US" altLang="zh-CN" sz="4800" dirty="0">
              <a:solidFill>
                <a:srgbClr val="19427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052" name="Picture 4" descr="Centralized version control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04572" y="3971500"/>
            <a:ext cx="8890370" cy="6178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468328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smtClean="0"/>
              <a:t>Distributed VCS</a:t>
            </a:r>
            <a:endParaRPr lang="it-IT" dirty="0"/>
          </a:p>
        </p:txBody>
      </p:sp>
      <p:sp>
        <p:nvSpPr>
          <p:cNvPr id="9" name="文本框 9"/>
          <p:cNvSpPr txBox="1"/>
          <p:nvPr/>
        </p:nvSpPr>
        <p:spPr>
          <a:xfrm>
            <a:off x="849084" y="2429242"/>
            <a:ext cx="13824857" cy="8966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4800" b="1" dirty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Many Truths</a:t>
            </a:r>
            <a:r>
              <a:rPr lang="en-US" altLang="zh-CN" sz="4800" dirty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: each repository is as good as the </a:t>
            </a: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others</a:t>
            </a:r>
            <a:endParaRPr lang="en-US" altLang="zh-CN" sz="4800" dirty="0" smtClean="0">
              <a:solidFill>
                <a:srgbClr val="19427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Peer-to-peer </a:t>
            </a: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approach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Every </a:t>
            </a: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client is a full repository: it has the whole history of files, every branch and </a:t>
            </a: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tag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Supports local branches and tags</a:t>
            </a:r>
            <a:endParaRPr lang="en-US" altLang="zh-CN" sz="4800" dirty="0" smtClean="0">
              <a:solidFill>
                <a:srgbClr val="19427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4800" dirty="0" smtClean="0">
              <a:solidFill>
                <a:srgbClr val="19427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Examples: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4800" dirty="0" err="1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Git</a:t>
            </a:r>
            <a:endParaRPr lang="en-US" altLang="zh-CN" sz="4800" dirty="0" smtClean="0">
              <a:solidFill>
                <a:srgbClr val="19427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Mercurial (Hg)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4800" dirty="0" err="1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BitKeeper</a:t>
            </a:r>
            <a:endParaRPr lang="en-US" altLang="zh-CN" sz="4800" dirty="0" smtClean="0">
              <a:solidFill>
                <a:srgbClr val="19427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4800" dirty="0" smtClean="0">
                <a:solidFill>
                  <a:srgbClr val="194274"/>
                </a:solidFill>
                <a:ea typeface="Lato" panose="020F0502020204030203" pitchFamily="34" charset="0"/>
                <a:cs typeface="Lato" panose="020F0502020204030203" pitchFamily="34" charset="0"/>
              </a:rPr>
              <a:t>Bazaar</a:t>
            </a:r>
            <a:endParaRPr lang="en-US" altLang="zh-CN" sz="4800" dirty="0">
              <a:solidFill>
                <a:srgbClr val="19427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054" name="Picture 6" descr="Distributed version control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9371" y="1874109"/>
            <a:ext cx="8913308" cy="1067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923901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Glossary</a:t>
            </a:r>
            <a:r>
              <a:rPr lang="it-IT" dirty="0" smtClean="0"/>
              <a:t>/</a:t>
            </a:r>
            <a:r>
              <a:rPr lang="it-IT" dirty="0" err="1" smtClean="0"/>
              <a:t>Concepts</a:t>
            </a:r>
            <a:r>
              <a:rPr lang="it-IT" dirty="0" smtClean="0"/>
              <a:t> (</a:t>
            </a:r>
            <a:r>
              <a:rPr lang="it-IT" dirty="0" err="1" smtClean="0"/>
              <a:t>basics</a:t>
            </a:r>
            <a:r>
              <a:rPr lang="it-IT" dirty="0" smtClean="0"/>
              <a:t>)</a:t>
            </a:r>
            <a:endParaRPr lang="it-IT" dirty="0"/>
          </a:p>
        </p:txBody>
      </p:sp>
      <p:graphicFrame>
        <p:nvGraphicFramePr>
          <p:cNvPr id="2" name="Tabel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6031353"/>
              </p:ext>
            </p:extLst>
          </p:nvPr>
        </p:nvGraphicFramePr>
        <p:xfrm>
          <a:off x="870857" y="2423747"/>
          <a:ext cx="11468628" cy="1009482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3788229"/>
                <a:gridCol w="7680399"/>
              </a:tblGrid>
              <a:tr h="1196722">
                <a:tc>
                  <a:txBody>
                    <a:bodyPr/>
                    <a:lstStyle/>
                    <a:p>
                      <a:r>
                        <a:rPr lang="it-IT" b="1" dirty="0" err="1" smtClean="0"/>
                        <a:t>init</a:t>
                      </a:r>
                      <a:endParaRPr lang="it-I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i="1" dirty="0" err="1" smtClean="0"/>
                        <a:t>Creates</a:t>
                      </a:r>
                      <a:r>
                        <a:rPr lang="it-IT" i="1" dirty="0" smtClean="0"/>
                        <a:t> a new </a:t>
                      </a:r>
                      <a:r>
                        <a:rPr lang="it-IT" i="1" dirty="0" err="1" smtClean="0"/>
                        <a:t>Repository</a:t>
                      </a:r>
                      <a:r>
                        <a:rPr lang="it-IT" i="1" baseline="0" dirty="0" smtClean="0"/>
                        <a:t> </a:t>
                      </a:r>
                      <a:endParaRPr lang="it-IT" i="1" dirty="0"/>
                    </a:p>
                  </a:txBody>
                  <a:tcPr/>
                </a:tc>
              </a:tr>
              <a:tr h="1196722">
                <a:tc>
                  <a:txBody>
                    <a:bodyPr/>
                    <a:lstStyle/>
                    <a:p>
                      <a:r>
                        <a:rPr lang="it-IT" b="1" dirty="0" err="1" smtClean="0"/>
                        <a:t>Repository</a:t>
                      </a:r>
                      <a:endParaRPr lang="it-I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600" i="1" dirty="0" err="1" smtClean="0">
                          <a:solidFill>
                            <a:srgbClr val="194274"/>
                          </a:solidFill>
                        </a:rPr>
                        <a:t>Where</a:t>
                      </a:r>
                      <a:r>
                        <a:rPr lang="it-IT" sz="3600" i="1" dirty="0" smtClean="0">
                          <a:solidFill>
                            <a:srgbClr val="194274"/>
                          </a:solidFill>
                        </a:rPr>
                        <a:t> </a:t>
                      </a:r>
                      <a:r>
                        <a:rPr lang="it-IT" sz="3600" i="1" dirty="0" err="1" smtClean="0">
                          <a:solidFill>
                            <a:srgbClr val="194274"/>
                          </a:solidFill>
                        </a:rPr>
                        <a:t>files</a:t>
                      </a:r>
                      <a:r>
                        <a:rPr lang="it-IT" sz="3600" i="1" dirty="0" smtClean="0">
                          <a:solidFill>
                            <a:srgbClr val="194274"/>
                          </a:solidFill>
                        </a:rPr>
                        <a:t> and </a:t>
                      </a:r>
                      <a:r>
                        <a:rPr lang="it-IT" sz="3600" i="1" dirty="0" err="1" smtClean="0">
                          <a:solidFill>
                            <a:srgbClr val="194274"/>
                          </a:solidFill>
                        </a:rPr>
                        <a:t>historical</a:t>
                      </a:r>
                      <a:r>
                        <a:rPr lang="it-IT" sz="3600" i="1" dirty="0" smtClean="0">
                          <a:solidFill>
                            <a:srgbClr val="194274"/>
                          </a:solidFill>
                        </a:rPr>
                        <a:t> data are </a:t>
                      </a:r>
                      <a:r>
                        <a:rPr lang="it-IT" sz="3600" i="1" dirty="0" err="1" smtClean="0">
                          <a:solidFill>
                            <a:srgbClr val="194274"/>
                          </a:solidFill>
                        </a:rPr>
                        <a:t>stored</a:t>
                      </a:r>
                      <a:endParaRPr lang="it-IT" i="1" dirty="0" smtClean="0"/>
                    </a:p>
                  </a:txBody>
                  <a:tcPr/>
                </a:tc>
              </a:tr>
              <a:tr h="1427391">
                <a:tc>
                  <a:txBody>
                    <a:bodyPr/>
                    <a:lstStyle/>
                    <a:p>
                      <a:r>
                        <a:rPr lang="it-IT" b="1" dirty="0" err="1" smtClean="0"/>
                        <a:t>Working</a:t>
                      </a:r>
                      <a:r>
                        <a:rPr lang="it-IT" b="1" dirty="0" smtClean="0"/>
                        <a:t> copy</a:t>
                      </a:r>
                      <a:endParaRPr lang="it-I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600" i="1" dirty="0" smtClean="0"/>
                        <a:t>Local copy of </a:t>
                      </a:r>
                      <a:r>
                        <a:rPr lang="it-IT" sz="3600" i="1" dirty="0" err="1" smtClean="0"/>
                        <a:t>files</a:t>
                      </a:r>
                      <a:r>
                        <a:rPr lang="it-IT" sz="3600" i="1" dirty="0" smtClean="0"/>
                        <a:t> </a:t>
                      </a:r>
                    </a:p>
                  </a:txBody>
                  <a:tcPr/>
                </a:tc>
              </a:tr>
              <a:tr h="1427391">
                <a:tc>
                  <a:txBody>
                    <a:bodyPr/>
                    <a:lstStyle/>
                    <a:p>
                      <a:r>
                        <a:rPr lang="it-IT" b="1" dirty="0" smtClean="0"/>
                        <a:t>clone, checkout</a:t>
                      </a:r>
                      <a:endParaRPr lang="it-I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 smtClean="0"/>
                        <a:t>Downloads a working copy from a repository</a:t>
                      </a:r>
                    </a:p>
                  </a:txBody>
                  <a:tcPr/>
                </a:tc>
              </a:tr>
              <a:tr h="1196722">
                <a:tc>
                  <a:txBody>
                    <a:bodyPr/>
                    <a:lstStyle/>
                    <a:p>
                      <a:r>
                        <a:rPr lang="it-IT" b="1" dirty="0" smtClean="0"/>
                        <a:t>update, pull </a:t>
                      </a:r>
                      <a:endParaRPr lang="it-I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600" i="1" dirty="0" smtClean="0"/>
                        <a:t>Merge </a:t>
                      </a:r>
                      <a:r>
                        <a:rPr lang="it-IT" sz="3600" i="1" dirty="0" err="1" smtClean="0"/>
                        <a:t>changes</a:t>
                      </a:r>
                      <a:r>
                        <a:rPr lang="it-IT" sz="3600" i="1" dirty="0" smtClean="0"/>
                        <a:t> from </a:t>
                      </a:r>
                      <a:r>
                        <a:rPr lang="it-IT" sz="3600" i="1" dirty="0" err="1" smtClean="0"/>
                        <a:t>Repository</a:t>
                      </a:r>
                      <a:endParaRPr lang="it-IT" i="1" dirty="0" smtClean="0"/>
                    </a:p>
                  </a:txBody>
                  <a:tcPr/>
                </a:tc>
              </a:tr>
              <a:tr h="2222485">
                <a:tc>
                  <a:txBody>
                    <a:bodyPr/>
                    <a:lstStyle/>
                    <a:p>
                      <a:r>
                        <a:rPr lang="it-IT" b="1" dirty="0" err="1" smtClean="0"/>
                        <a:t>add</a:t>
                      </a:r>
                      <a:r>
                        <a:rPr lang="it-IT" b="1" dirty="0" smtClean="0"/>
                        <a:t>,</a:t>
                      </a:r>
                      <a:r>
                        <a:rPr lang="it-IT" b="1" baseline="0" dirty="0" smtClean="0"/>
                        <a:t> </a:t>
                      </a:r>
                      <a:r>
                        <a:rPr lang="it-IT" b="1" baseline="0" dirty="0" err="1" smtClean="0"/>
                        <a:t>rm</a:t>
                      </a:r>
                      <a:r>
                        <a:rPr lang="it-IT" b="1" baseline="0" dirty="0" smtClean="0"/>
                        <a:t>, mv</a:t>
                      </a:r>
                      <a:endParaRPr lang="it-I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i="1" dirty="0" smtClean="0"/>
                        <a:t>Schedule the </a:t>
                      </a:r>
                      <a:r>
                        <a:rPr lang="it-IT" i="1" dirty="0" err="1" smtClean="0"/>
                        <a:t>insertion</a:t>
                      </a:r>
                      <a:r>
                        <a:rPr lang="it-IT" i="1" dirty="0" smtClean="0"/>
                        <a:t>,</a:t>
                      </a:r>
                      <a:r>
                        <a:rPr lang="it-IT" i="1" baseline="0" dirty="0" smtClean="0"/>
                        <a:t> </a:t>
                      </a:r>
                      <a:r>
                        <a:rPr lang="it-IT" i="1" baseline="0" dirty="0" err="1" smtClean="0"/>
                        <a:t>removal</a:t>
                      </a:r>
                      <a:r>
                        <a:rPr lang="it-IT" i="1" baseline="0" dirty="0" smtClean="0"/>
                        <a:t>, </a:t>
                      </a:r>
                      <a:r>
                        <a:rPr lang="it-IT" i="1" baseline="0" dirty="0" err="1" smtClean="0"/>
                        <a:t>movement</a:t>
                      </a:r>
                      <a:r>
                        <a:rPr lang="it-IT" i="1" baseline="0" dirty="0" smtClean="0"/>
                        <a:t> of a file to/from the </a:t>
                      </a:r>
                      <a:r>
                        <a:rPr lang="it-IT" i="1" baseline="0" dirty="0" err="1" smtClean="0"/>
                        <a:t>repository</a:t>
                      </a:r>
                      <a:endParaRPr lang="it-IT" i="1" dirty="0" smtClean="0"/>
                    </a:p>
                  </a:txBody>
                  <a:tcPr/>
                </a:tc>
              </a:tr>
              <a:tr h="1427391">
                <a:tc>
                  <a:txBody>
                    <a:bodyPr/>
                    <a:lstStyle/>
                    <a:p>
                      <a:r>
                        <a:rPr lang="it-IT" b="1" dirty="0" err="1" smtClean="0"/>
                        <a:t>commit</a:t>
                      </a:r>
                      <a:r>
                        <a:rPr lang="it-IT" b="1" dirty="0" smtClean="0"/>
                        <a:t>, check-in</a:t>
                      </a:r>
                      <a:endParaRPr lang="it-I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600" i="1" dirty="0" smtClean="0"/>
                        <a:t>Write </a:t>
                      </a:r>
                      <a:r>
                        <a:rPr lang="it-IT" sz="3600" i="1" dirty="0" err="1" smtClean="0"/>
                        <a:t>operation</a:t>
                      </a:r>
                      <a:r>
                        <a:rPr lang="it-IT" sz="3600" i="1" dirty="0" smtClean="0"/>
                        <a:t> from </a:t>
                      </a:r>
                      <a:r>
                        <a:rPr lang="it-IT" sz="3600" i="1" dirty="0" err="1" smtClean="0"/>
                        <a:t>working</a:t>
                      </a:r>
                      <a:r>
                        <a:rPr lang="it-IT" sz="3600" i="1" dirty="0" smtClean="0"/>
                        <a:t> copy to </a:t>
                      </a:r>
                      <a:r>
                        <a:rPr lang="it-IT" sz="3600" i="1" dirty="0" err="1" smtClean="0"/>
                        <a:t>repository</a:t>
                      </a:r>
                      <a:endParaRPr lang="it-IT" i="1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ilindro 4"/>
          <p:cNvSpPr/>
          <p:nvPr/>
        </p:nvSpPr>
        <p:spPr>
          <a:xfrm>
            <a:off x="13234308" y="3530245"/>
            <a:ext cx="2002972" cy="1676400"/>
          </a:xfrm>
          <a:prstGeom prst="can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2400" dirty="0" err="1" smtClean="0"/>
              <a:t>Repository</a:t>
            </a:r>
            <a:endParaRPr lang="it-IT" sz="2400" dirty="0"/>
          </a:p>
        </p:txBody>
      </p:sp>
      <p:sp>
        <p:nvSpPr>
          <p:cNvPr id="9" name="Cilindro 8"/>
          <p:cNvSpPr/>
          <p:nvPr/>
        </p:nvSpPr>
        <p:spPr>
          <a:xfrm>
            <a:off x="19700422" y="3530245"/>
            <a:ext cx="2002972" cy="1676400"/>
          </a:xfrm>
          <a:prstGeom prst="can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2400" dirty="0" err="1" smtClean="0"/>
              <a:t>Working</a:t>
            </a:r>
            <a:r>
              <a:rPr lang="it-IT" sz="2400" dirty="0" smtClean="0"/>
              <a:t> copy</a:t>
            </a:r>
            <a:endParaRPr lang="it-IT" sz="2400" dirty="0"/>
          </a:p>
        </p:txBody>
      </p:sp>
      <p:cxnSp>
        <p:nvCxnSpPr>
          <p:cNvPr id="10" name="Connettore 2 9"/>
          <p:cNvCxnSpPr/>
          <p:nvPr/>
        </p:nvCxnSpPr>
        <p:spPr>
          <a:xfrm>
            <a:off x="15237280" y="4216045"/>
            <a:ext cx="4463142" cy="0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arrotondato 13"/>
          <p:cNvSpPr/>
          <p:nvPr/>
        </p:nvSpPr>
        <p:spPr>
          <a:xfrm>
            <a:off x="18875830" y="6403521"/>
            <a:ext cx="3853543" cy="117565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2800" dirty="0" err="1" smtClean="0"/>
              <a:t>Modify</a:t>
            </a:r>
            <a:r>
              <a:rPr lang="it-IT" sz="2800" dirty="0" smtClean="0"/>
              <a:t> </a:t>
            </a:r>
            <a:r>
              <a:rPr lang="it-IT" sz="2800" dirty="0" err="1" smtClean="0"/>
              <a:t>working</a:t>
            </a:r>
            <a:r>
              <a:rPr lang="it-IT" sz="2800" dirty="0" smtClean="0"/>
              <a:t> copy</a:t>
            </a:r>
            <a:endParaRPr lang="it-IT" sz="2800" dirty="0"/>
          </a:p>
        </p:txBody>
      </p:sp>
      <p:cxnSp>
        <p:nvCxnSpPr>
          <p:cNvPr id="16" name="Connettore 2 15"/>
          <p:cNvCxnSpPr/>
          <p:nvPr/>
        </p:nvCxnSpPr>
        <p:spPr>
          <a:xfrm flipH="1">
            <a:off x="20701907" y="5282845"/>
            <a:ext cx="1" cy="1074412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/>
          <p:cNvSpPr txBox="1"/>
          <p:nvPr/>
        </p:nvSpPr>
        <p:spPr>
          <a:xfrm>
            <a:off x="20821651" y="5453636"/>
            <a:ext cx="3219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/>
              <a:t>a</a:t>
            </a:r>
            <a:r>
              <a:rPr lang="it-IT" sz="2400" b="1" dirty="0" err="1" smtClean="0"/>
              <a:t>dd</a:t>
            </a:r>
            <a:r>
              <a:rPr lang="it-IT" sz="2400" b="1" dirty="0" smtClean="0"/>
              <a:t>, </a:t>
            </a:r>
            <a:r>
              <a:rPr lang="it-IT" sz="2400" b="1" dirty="0" err="1" smtClean="0"/>
              <a:t>rm</a:t>
            </a:r>
            <a:r>
              <a:rPr lang="it-IT" sz="2400" b="1" dirty="0" smtClean="0"/>
              <a:t>, mv, </a:t>
            </a:r>
            <a:r>
              <a:rPr lang="it-IT" sz="2400" b="1" dirty="0" err="1" smtClean="0"/>
              <a:t>edit</a:t>
            </a:r>
            <a:endParaRPr lang="it-IT" sz="2400" b="1" dirty="0"/>
          </a:p>
        </p:txBody>
      </p:sp>
      <p:sp>
        <p:nvSpPr>
          <p:cNvPr id="19" name="Rettangolo arrotondato 18"/>
          <p:cNvSpPr/>
          <p:nvPr/>
        </p:nvSpPr>
        <p:spPr>
          <a:xfrm>
            <a:off x="18875829" y="8835925"/>
            <a:ext cx="3853543" cy="117565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2800" dirty="0" err="1" smtClean="0"/>
              <a:t>Review</a:t>
            </a:r>
            <a:r>
              <a:rPr lang="it-IT" sz="2800" dirty="0" smtClean="0"/>
              <a:t> </a:t>
            </a:r>
            <a:r>
              <a:rPr lang="it-IT" sz="2800" dirty="0" err="1" smtClean="0"/>
              <a:t>changes</a:t>
            </a:r>
            <a:endParaRPr lang="it-IT" sz="2800" dirty="0"/>
          </a:p>
        </p:txBody>
      </p:sp>
      <p:cxnSp>
        <p:nvCxnSpPr>
          <p:cNvPr id="20" name="Connettore 2 19"/>
          <p:cNvCxnSpPr/>
          <p:nvPr/>
        </p:nvCxnSpPr>
        <p:spPr>
          <a:xfrm flipH="1">
            <a:off x="20701906" y="7715249"/>
            <a:ext cx="1" cy="1074412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sellaDiTesto 20"/>
          <p:cNvSpPr txBox="1"/>
          <p:nvPr/>
        </p:nvSpPr>
        <p:spPr>
          <a:xfrm>
            <a:off x="20821650" y="7886040"/>
            <a:ext cx="3219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s</a:t>
            </a:r>
            <a:r>
              <a:rPr lang="it-IT" sz="2400" b="1" dirty="0" smtClean="0"/>
              <a:t>tatus, </a:t>
            </a:r>
            <a:r>
              <a:rPr lang="it-IT" sz="2400" b="1" dirty="0" err="1" smtClean="0"/>
              <a:t>diff</a:t>
            </a:r>
            <a:endParaRPr lang="it-IT" sz="2400" b="1" dirty="0"/>
          </a:p>
        </p:txBody>
      </p:sp>
      <p:cxnSp>
        <p:nvCxnSpPr>
          <p:cNvPr id="22" name="Connettore 4 21"/>
          <p:cNvCxnSpPr>
            <a:stCxn id="19" idx="1"/>
            <a:endCxn id="5" idx="3"/>
          </p:cNvCxnSpPr>
          <p:nvPr/>
        </p:nvCxnSpPr>
        <p:spPr>
          <a:xfrm rot="10800000">
            <a:off x="14235795" y="5206646"/>
            <a:ext cx="4640035" cy="4217109"/>
          </a:xfrm>
          <a:prstGeom prst="bentConnector2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asellaDiTesto 28"/>
          <p:cNvSpPr txBox="1"/>
          <p:nvPr/>
        </p:nvSpPr>
        <p:spPr>
          <a:xfrm>
            <a:off x="14590942" y="8860417"/>
            <a:ext cx="24016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/>
              <a:t>c</a:t>
            </a:r>
            <a:r>
              <a:rPr lang="it-IT" sz="2400" b="1" dirty="0" err="1" smtClean="0"/>
              <a:t>ommit</a:t>
            </a:r>
            <a:r>
              <a:rPr lang="it-IT" sz="2400" b="1" dirty="0" smtClean="0"/>
              <a:t>, </a:t>
            </a:r>
            <a:r>
              <a:rPr lang="it-IT" sz="2400" b="1" dirty="0" err="1" smtClean="0"/>
              <a:t>push</a:t>
            </a:r>
            <a:endParaRPr lang="it-IT" sz="2400" b="1" dirty="0"/>
          </a:p>
        </p:txBody>
      </p:sp>
      <p:sp>
        <p:nvSpPr>
          <p:cNvPr id="37" name="CasellaDiTesto 36"/>
          <p:cNvSpPr txBox="1"/>
          <p:nvPr/>
        </p:nvSpPr>
        <p:spPr>
          <a:xfrm>
            <a:off x="15631887" y="4368445"/>
            <a:ext cx="26452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c</a:t>
            </a:r>
            <a:r>
              <a:rPr lang="it-IT" sz="2400" b="1" dirty="0" smtClean="0"/>
              <a:t>lone, checkout, update, pull</a:t>
            </a:r>
            <a:endParaRPr lang="it-IT" sz="2400" b="1" dirty="0"/>
          </a:p>
        </p:txBody>
      </p:sp>
    </p:spTree>
    <p:extLst>
      <p:ext uri="{BB962C8B-B14F-4D97-AF65-F5344CB8AC3E}">
        <p14:creationId xmlns:p14="http://schemas.microsoft.com/office/powerpoint/2010/main" val="243051484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Glossary</a:t>
            </a:r>
            <a:r>
              <a:rPr lang="it-IT" dirty="0" smtClean="0"/>
              <a:t>/</a:t>
            </a:r>
            <a:r>
              <a:rPr lang="it-IT" dirty="0" err="1" smtClean="0"/>
              <a:t>Concepts</a:t>
            </a:r>
            <a:r>
              <a:rPr lang="it-IT" dirty="0" smtClean="0"/>
              <a:t> (branching)</a:t>
            </a:r>
            <a:endParaRPr lang="it-IT" dirty="0"/>
          </a:p>
        </p:txBody>
      </p:sp>
      <p:pic>
        <p:nvPicPr>
          <p:cNvPr id="4" name="Picture 2" descr="https://upload.wikimedia.org/wikipedia/commons/thumb/a/af/Revision_controlled_project_visualization-2010-24-02.svg/220px-Revision_controlled_project_visualization-2010-24-02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9550" y="1864816"/>
            <a:ext cx="4602392" cy="10740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el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2301171"/>
              </p:ext>
            </p:extLst>
          </p:nvPr>
        </p:nvGraphicFramePr>
        <p:xfrm>
          <a:off x="870857" y="2423747"/>
          <a:ext cx="17547772" cy="3919902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4223658"/>
                <a:gridCol w="13324114"/>
              </a:tblGrid>
              <a:tr h="1306634">
                <a:tc>
                  <a:txBody>
                    <a:bodyPr/>
                    <a:lstStyle/>
                    <a:p>
                      <a:r>
                        <a:rPr lang="it-IT" b="1" dirty="0" err="1" smtClean="0"/>
                        <a:t>branch</a:t>
                      </a:r>
                      <a:endParaRPr lang="it-I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i="1" dirty="0" smtClean="0"/>
                        <a:t>An </a:t>
                      </a:r>
                      <a:r>
                        <a:rPr lang="en-US" sz="3600" i="1" dirty="0" err="1" smtClean="0"/>
                        <a:t>indipendent</a:t>
                      </a:r>
                      <a:r>
                        <a:rPr lang="en-US" sz="3600" i="1" dirty="0" smtClean="0"/>
                        <a:t> version of a set of files</a:t>
                      </a:r>
                      <a:endParaRPr lang="it-IT" i="1" dirty="0"/>
                    </a:p>
                  </a:txBody>
                  <a:tcPr/>
                </a:tc>
              </a:tr>
              <a:tr h="1306634">
                <a:tc>
                  <a:txBody>
                    <a:bodyPr/>
                    <a:lstStyle/>
                    <a:p>
                      <a:r>
                        <a:rPr lang="it-IT" b="1" dirty="0" err="1" smtClean="0"/>
                        <a:t>tag</a:t>
                      </a:r>
                      <a:endParaRPr lang="it-I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600" i="1" dirty="0" smtClean="0"/>
                        <a:t>A </a:t>
                      </a:r>
                      <a:r>
                        <a:rPr lang="it-IT" sz="3600" i="1" dirty="0" err="1" smtClean="0"/>
                        <a:t>pointer</a:t>
                      </a:r>
                      <a:r>
                        <a:rPr lang="it-IT" sz="3600" i="1" dirty="0" smtClean="0"/>
                        <a:t> to a ‘</a:t>
                      </a:r>
                      <a:r>
                        <a:rPr lang="it-IT" sz="3600" i="1" dirty="0" err="1" smtClean="0"/>
                        <a:t>snapshot</a:t>
                      </a:r>
                      <a:r>
                        <a:rPr lang="it-IT" sz="3600" i="1" dirty="0" smtClean="0"/>
                        <a:t>’ of the </a:t>
                      </a:r>
                      <a:r>
                        <a:rPr lang="it-IT" sz="3600" i="1" dirty="0" err="1" smtClean="0"/>
                        <a:t>repository</a:t>
                      </a:r>
                      <a:endParaRPr lang="it-IT" sz="3600" i="1" dirty="0" smtClean="0"/>
                    </a:p>
                  </a:txBody>
                  <a:tcPr/>
                </a:tc>
              </a:tr>
              <a:tr h="1306634">
                <a:tc>
                  <a:txBody>
                    <a:bodyPr/>
                    <a:lstStyle/>
                    <a:p>
                      <a:r>
                        <a:rPr lang="it-IT" b="1" dirty="0" smtClean="0"/>
                        <a:t>Merge</a:t>
                      </a:r>
                      <a:endParaRPr lang="it-I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600" i="1" dirty="0" smtClean="0"/>
                        <a:t>merge </a:t>
                      </a:r>
                      <a:r>
                        <a:rPr lang="it-IT" sz="3600" i="1" dirty="0" err="1" smtClean="0"/>
                        <a:t>repository</a:t>
                      </a:r>
                      <a:r>
                        <a:rPr lang="it-IT" sz="3600" i="1" dirty="0" smtClean="0"/>
                        <a:t> </a:t>
                      </a:r>
                      <a:r>
                        <a:rPr lang="it-IT" sz="3600" i="1" dirty="0" err="1" smtClean="0"/>
                        <a:t>changes</a:t>
                      </a:r>
                      <a:r>
                        <a:rPr lang="it-IT" sz="3600" i="1" dirty="0" smtClean="0"/>
                        <a:t> to </a:t>
                      </a:r>
                      <a:r>
                        <a:rPr lang="it-IT" sz="3600" i="1" dirty="0" err="1" smtClean="0"/>
                        <a:t>working</a:t>
                      </a:r>
                      <a:r>
                        <a:rPr lang="it-IT" sz="3600" i="1" dirty="0" smtClean="0"/>
                        <a:t> copy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869726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438151" y="7277100"/>
            <a:ext cx="22345649" cy="4969330"/>
          </a:xfrm>
        </p:spPr>
        <p:txBody>
          <a:bodyPr/>
          <a:lstStyle/>
          <a:p>
            <a:r>
              <a:rPr lang="it-IT" b="1" dirty="0" smtClean="0"/>
              <a:t>Long-</a:t>
            </a:r>
            <a:r>
              <a:rPr lang="it-IT" b="1" dirty="0" err="1" smtClean="0"/>
              <a:t>Running</a:t>
            </a:r>
            <a:r>
              <a:rPr lang="it-IT" b="1" dirty="0" smtClean="0"/>
              <a:t> </a:t>
            </a:r>
            <a:r>
              <a:rPr lang="it-IT" b="1" dirty="0" err="1" smtClean="0"/>
              <a:t>Branches</a:t>
            </a:r>
            <a:endParaRPr lang="it-IT" b="1" dirty="0" smtClean="0"/>
          </a:p>
          <a:p>
            <a:pPr marL="2057400" lvl="1" indent="-685800"/>
            <a:r>
              <a:rPr lang="it-IT" dirty="0" err="1" smtClean="0"/>
              <a:t>Stable</a:t>
            </a:r>
            <a:r>
              <a:rPr lang="it-IT" dirty="0" smtClean="0"/>
              <a:t> code in master </a:t>
            </a:r>
            <a:r>
              <a:rPr lang="it-IT" dirty="0" err="1" smtClean="0"/>
              <a:t>branch</a:t>
            </a:r>
            <a:endParaRPr lang="it-IT" dirty="0" smtClean="0"/>
          </a:p>
          <a:p>
            <a:pPr marL="2057400" lvl="1" indent="-685800"/>
            <a:r>
              <a:rPr lang="it-IT" dirty="0" smtClean="0"/>
              <a:t>Development </a:t>
            </a:r>
            <a:r>
              <a:rPr lang="it-IT" dirty="0" err="1" smtClean="0"/>
              <a:t>takes</a:t>
            </a:r>
            <a:r>
              <a:rPr lang="it-IT" dirty="0" smtClean="0"/>
              <a:t> </a:t>
            </a:r>
            <a:r>
              <a:rPr lang="it-IT" dirty="0" err="1" smtClean="0"/>
              <a:t>place</a:t>
            </a:r>
            <a:r>
              <a:rPr lang="it-IT" dirty="0" smtClean="0"/>
              <a:t> in a </a:t>
            </a:r>
            <a:r>
              <a:rPr lang="it-IT" dirty="0" err="1" smtClean="0"/>
              <a:t>development</a:t>
            </a:r>
            <a:r>
              <a:rPr lang="it-IT" dirty="0" smtClean="0"/>
              <a:t> </a:t>
            </a:r>
            <a:r>
              <a:rPr lang="it-IT" dirty="0" err="1" smtClean="0"/>
              <a:t>branch</a:t>
            </a:r>
            <a:endParaRPr lang="it-IT" dirty="0" smtClean="0"/>
          </a:p>
          <a:p>
            <a:pPr marL="2057400" lvl="1" indent="-685800"/>
            <a:r>
              <a:rPr lang="it-IT" dirty="0" smtClean="0"/>
              <a:t>Development </a:t>
            </a:r>
            <a:r>
              <a:rPr lang="it-IT" dirty="0" err="1" smtClean="0"/>
              <a:t>branch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integrated</a:t>
            </a:r>
            <a:r>
              <a:rPr lang="it-IT" dirty="0" smtClean="0"/>
              <a:t> </a:t>
            </a:r>
            <a:r>
              <a:rPr lang="it-IT" dirty="0" err="1" smtClean="0"/>
              <a:t>periodically</a:t>
            </a:r>
            <a:r>
              <a:rPr lang="it-IT" dirty="0" smtClean="0"/>
              <a:t> on master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smtClean="0"/>
              <a:t>Branching </a:t>
            </a:r>
            <a:r>
              <a:rPr lang="it-IT" dirty="0" err="1" smtClean="0"/>
              <a:t>workflows</a:t>
            </a:r>
            <a:endParaRPr lang="it-IT" dirty="0"/>
          </a:p>
        </p:txBody>
      </p:sp>
      <p:pic>
        <p:nvPicPr>
          <p:cNvPr id="2054" name="Picture 6" descr="Gitflow-Workflow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146" y="2339974"/>
            <a:ext cx="16214687" cy="390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65791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435429" y="3371850"/>
            <a:ext cx="12499521" cy="8950780"/>
          </a:xfrm>
        </p:spPr>
        <p:txBody>
          <a:bodyPr/>
          <a:lstStyle/>
          <a:p>
            <a:r>
              <a:rPr lang="it-IT" b="1" dirty="0" err="1" smtClean="0"/>
              <a:t>Topic</a:t>
            </a:r>
            <a:r>
              <a:rPr lang="it-IT" b="1" dirty="0" smtClean="0"/>
              <a:t>/</a:t>
            </a:r>
            <a:r>
              <a:rPr lang="it-IT" b="1" dirty="0" err="1" smtClean="0"/>
              <a:t>Feature</a:t>
            </a:r>
            <a:r>
              <a:rPr lang="it-IT" b="1" dirty="0" smtClean="0"/>
              <a:t> </a:t>
            </a:r>
            <a:r>
              <a:rPr lang="it-IT" b="1" dirty="0" err="1" smtClean="0"/>
              <a:t>Branches</a:t>
            </a:r>
            <a:endParaRPr lang="it-IT" b="1" dirty="0" smtClean="0"/>
          </a:p>
          <a:p>
            <a:pPr marL="2057400" lvl="1" indent="-685800"/>
            <a:r>
              <a:rPr lang="it-IT" dirty="0" err="1" smtClean="0"/>
              <a:t>Each</a:t>
            </a:r>
            <a:r>
              <a:rPr lang="it-IT" dirty="0" smtClean="0"/>
              <a:t> new </a:t>
            </a:r>
            <a:r>
              <a:rPr lang="it-IT" dirty="0" err="1" smtClean="0"/>
              <a:t>feature</a:t>
            </a:r>
            <a:r>
              <a:rPr lang="it-IT" dirty="0" smtClean="0"/>
              <a:t>/idea </a:t>
            </a:r>
            <a:r>
              <a:rPr lang="it-IT" dirty="0" err="1" smtClean="0"/>
              <a:t>has</a:t>
            </a:r>
            <a:r>
              <a:rPr lang="it-IT" dirty="0" smtClean="0"/>
              <a:t> </a:t>
            </a:r>
            <a:r>
              <a:rPr lang="it-IT" dirty="0" err="1" smtClean="0"/>
              <a:t>its</a:t>
            </a:r>
            <a:r>
              <a:rPr lang="it-IT" dirty="0" smtClean="0"/>
              <a:t> </a:t>
            </a:r>
            <a:r>
              <a:rPr lang="it-IT" dirty="0" err="1" smtClean="0"/>
              <a:t>own</a:t>
            </a:r>
            <a:r>
              <a:rPr lang="it-IT" dirty="0" smtClean="0"/>
              <a:t> </a:t>
            </a:r>
            <a:r>
              <a:rPr lang="it-IT" dirty="0" err="1" smtClean="0"/>
              <a:t>branch</a:t>
            </a:r>
            <a:endParaRPr lang="it-IT" dirty="0" smtClean="0"/>
          </a:p>
          <a:p>
            <a:pPr marL="2057400" lvl="1" indent="-685800"/>
            <a:r>
              <a:rPr lang="it-IT" dirty="0" err="1" smtClean="0"/>
              <a:t>Features</a:t>
            </a:r>
            <a:r>
              <a:rPr lang="it-IT" dirty="0" smtClean="0"/>
              <a:t> </a:t>
            </a:r>
            <a:r>
              <a:rPr lang="it-IT" dirty="0" err="1" smtClean="0"/>
              <a:t>get</a:t>
            </a:r>
            <a:r>
              <a:rPr lang="it-IT" dirty="0" smtClean="0"/>
              <a:t> </a:t>
            </a:r>
            <a:r>
              <a:rPr lang="it-IT" dirty="0" err="1" smtClean="0"/>
              <a:t>merged</a:t>
            </a:r>
            <a:r>
              <a:rPr lang="it-IT" dirty="0" smtClean="0"/>
              <a:t> to master </a:t>
            </a:r>
            <a:r>
              <a:rPr lang="it-IT" dirty="0" err="1" smtClean="0"/>
              <a:t>as</a:t>
            </a:r>
            <a:r>
              <a:rPr lang="it-IT" dirty="0" smtClean="0"/>
              <a:t> </a:t>
            </a:r>
            <a:r>
              <a:rPr lang="it-IT" dirty="0" err="1" smtClean="0"/>
              <a:t>they</a:t>
            </a:r>
            <a:r>
              <a:rPr lang="it-IT" dirty="0" smtClean="0"/>
              <a:t> </a:t>
            </a:r>
            <a:r>
              <a:rPr lang="it-IT" dirty="0" err="1" smtClean="0"/>
              <a:t>become</a:t>
            </a:r>
            <a:r>
              <a:rPr lang="it-IT" dirty="0" smtClean="0"/>
              <a:t> </a:t>
            </a:r>
            <a:r>
              <a:rPr lang="it-IT" dirty="0" err="1" smtClean="0"/>
              <a:t>stable</a:t>
            </a:r>
            <a:r>
              <a:rPr lang="it-IT" dirty="0" smtClean="0"/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smtClean="0"/>
              <a:t>Branching </a:t>
            </a:r>
            <a:r>
              <a:rPr lang="it-IT" dirty="0" err="1" smtClean="0"/>
              <a:t>workflows</a:t>
            </a:r>
            <a:endParaRPr lang="it-IT" dirty="0"/>
          </a:p>
        </p:txBody>
      </p:sp>
      <p:pic>
        <p:nvPicPr>
          <p:cNvPr id="9220" name="Picture 4" descr="Multiple topic branches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5815" y="3276600"/>
            <a:ext cx="9996166" cy="7400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06633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axEnergy_Green">
      <a:dk1>
        <a:srgbClr val="194274"/>
      </a:dk1>
      <a:lt1>
        <a:srgbClr val="FFFFFF"/>
      </a:lt1>
      <a:dk2>
        <a:srgbClr val="FFFFFF"/>
      </a:dk2>
      <a:lt2>
        <a:srgbClr val="FFFFFF"/>
      </a:lt2>
      <a:accent1>
        <a:srgbClr val="84BD00"/>
      </a:accent1>
      <a:accent2>
        <a:srgbClr val="E6E5CC"/>
      </a:accent2>
      <a:accent3>
        <a:srgbClr val="CEE599"/>
      </a:accent3>
      <a:accent4>
        <a:srgbClr val="B5D766"/>
      </a:accent4>
      <a:accent5>
        <a:srgbClr val="9DCA33"/>
      </a:accent5>
      <a:accent6>
        <a:srgbClr val="194274"/>
      </a:accent6>
      <a:hlink>
        <a:srgbClr val="92D050"/>
      </a:hlink>
      <a:folHlink>
        <a:srgbClr val="92D050"/>
      </a:folHlink>
    </a:clrScheme>
    <a:fontScheme name="Custom 1">
      <a:majorFont>
        <a:latin typeface="Lato Light"/>
        <a:ea typeface=""/>
        <a:cs typeface=""/>
      </a:majorFont>
      <a:minorFont>
        <a:latin typeface="La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18929</TotalTime>
  <Words>680</Words>
  <Application>Microsoft Office PowerPoint</Application>
  <PresentationFormat>Personalizzato</PresentationFormat>
  <Paragraphs>142</Paragraphs>
  <Slides>14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14</vt:i4>
      </vt:variant>
    </vt:vector>
  </HeadingPairs>
  <TitlesOfParts>
    <vt:vector size="24" baseType="lpstr">
      <vt:lpstr>Arial</vt:lpstr>
      <vt:lpstr>Open Sans bold</vt:lpstr>
      <vt:lpstr>Calibri</vt:lpstr>
      <vt:lpstr>Lato Medium</vt:lpstr>
      <vt:lpstr>Lato</vt:lpstr>
      <vt:lpstr>Calibri Light</vt:lpstr>
      <vt:lpstr>Lato Light</vt:lpstr>
      <vt:lpstr>Open Sans</vt:lpstr>
      <vt:lpstr>Office Theme</vt:lpstr>
      <vt:lpstr>Custom Design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razclark</dc:creator>
  <cp:lastModifiedBy>Sergio Bonfiglio</cp:lastModifiedBy>
  <cp:revision>1167</cp:revision>
  <dcterms:created xsi:type="dcterms:W3CDTF">2015-08-10T08:26:26Z</dcterms:created>
  <dcterms:modified xsi:type="dcterms:W3CDTF">2017-09-28T08:52:10Z</dcterms:modified>
</cp:coreProperties>
</file>